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7" r:id="rId9"/>
    <p:sldId id="268" r:id="rId10"/>
    <p:sldId id="286" r:id="rId11"/>
    <p:sldId id="287" r:id="rId12"/>
    <p:sldId id="288" r:id="rId13"/>
    <p:sldId id="290" r:id="rId14"/>
    <p:sldId id="289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1\Documents\&#1056;&#1072;&#1079;&#1088;&#1072;&#1073;&#1086;&#1090;&#1072;&#1085;%20&#1092;&#1077;&#1076;&#1077;&#1088;&#1072;&#1083;&#1100;&#1085;&#1099;&#1081;%20&#1075;&#1086;&#1089;&#1091;&#1076;&#1072;&#1088;&#1089;&#1090;&#1074;&#1077;&#1085;&#1085;&#1099;&#1081;%20&#1086;&#1073;&#1088;&#1072;&#1079;&#1086;&#1074;&#1072;&#1090;&#1077;&#1083;&#1100;&#1085;&#1099;&#1081;%20&#1089;&#1090;&#1072;&#1085;&#1076;&#1072;&#1088;&#1090;%20&#1076;&#1083;&#1103;%20&#1089;&#1090;&#1072;&#1088;&#1096;&#1077;&#1082;&#1083;&#1072;&#1089;&#1089;&#1085;&#1080;&#1082;&#1086;&#1074;.docx" TargetMode="External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E438A-D58B-4CF4-AC2D-42B645634D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389DB-5E3B-47A7-8AF8-DF6E264F251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СПОСОБЫ РАЗУМНОЙ ДЕЯТЕЛЬНОСТИ ЧЕЛОВЕКА</a:t>
          </a:r>
          <a:endParaRPr lang="ru-RU" sz="2000" dirty="0">
            <a:solidFill>
              <a:schemeClr val="bg1"/>
            </a:solidFill>
          </a:endParaRPr>
        </a:p>
      </dgm:t>
    </dgm:pt>
    <dgm:pt modelId="{BCC095E1-62E0-49D1-A26B-B390D61D4A8E}" type="parTrans" cxnId="{F1087079-7AF2-4E79-BC8C-6F3B5DF8CB77}">
      <dgm:prSet/>
      <dgm:spPr/>
      <dgm:t>
        <a:bodyPr/>
        <a:lstStyle/>
        <a:p>
          <a:endParaRPr lang="ru-RU"/>
        </a:p>
      </dgm:t>
    </dgm:pt>
    <dgm:pt modelId="{F03614B2-1C9D-45CE-9974-F0EC644B9438}" type="sibTrans" cxnId="{F1087079-7AF2-4E79-BC8C-6F3B5DF8CB77}">
      <dgm:prSet/>
      <dgm:spPr/>
      <dgm:t>
        <a:bodyPr/>
        <a:lstStyle/>
        <a:p>
          <a:endParaRPr lang="ru-RU"/>
        </a:p>
      </dgm:t>
    </dgm:pt>
    <dgm:pt modelId="{98454642-358F-4FAB-87EA-B088CA2D46C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РЕЗУЛЬТАТЫ ДЕЯТЕЛЬНОСТИ </a:t>
          </a:r>
          <a:endParaRPr lang="ru-RU" sz="2000" dirty="0">
            <a:solidFill>
              <a:schemeClr val="bg1"/>
            </a:solidFill>
          </a:endParaRPr>
        </a:p>
      </dgm:t>
    </dgm:pt>
    <dgm:pt modelId="{E9E584F3-43CE-466B-9225-219B386F0933}" type="parTrans" cxnId="{C8F723C5-785C-4DC1-AA4E-3D0A5EE9C9FF}">
      <dgm:prSet/>
      <dgm:spPr/>
      <dgm:t>
        <a:bodyPr/>
        <a:lstStyle/>
        <a:p>
          <a:endParaRPr lang="ru-RU"/>
        </a:p>
      </dgm:t>
    </dgm:pt>
    <dgm:pt modelId="{E2677250-3A86-4182-BADC-71939918DA0C}" type="sibTrans" cxnId="{C8F723C5-785C-4DC1-AA4E-3D0A5EE9C9FF}">
      <dgm:prSet/>
      <dgm:spPr/>
      <dgm:t>
        <a:bodyPr/>
        <a:lstStyle/>
        <a:p>
          <a:endParaRPr lang="ru-RU"/>
        </a:p>
      </dgm:t>
    </dgm:pt>
    <dgm:pt modelId="{466E5FDB-9382-4800-B9F2-870DF23CA74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СТЕПЕНЬ РАЗВИТОСТИ ЛИЧНОСТИ И ОБЩЕСТВА</a:t>
          </a:r>
          <a:endParaRPr lang="ru-RU" sz="2000" dirty="0">
            <a:solidFill>
              <a:schemeClr val="bg1"/>
            </a:solidFill>
          </a:endParaRPr>
        </a:p>
      </dgm:t>
    </dgm:pt>
    <dgm:pt modelId="{7E7F41D2-3979-4B54-8E1B-2064A712FCC0}" type="parTrans" cxnId="{9AB31E41-A452-43C2-B241-A3FBA2889973}">
      <dgm:prSet/>
      <dgm:spPr/>
      <dgm:t>
        <a:bodyPr/>
        <a:lstStyle/>
        <a:p>
          <a:endParaRPr lang="ru-RU"/>
        </a:p>
      </dgm:t>
    </dgm:pt>
    <dgm:pt modelId="{9623387D-8281-4A9D-A4D5-41FE2C41B870}" type="sibTrans" cxnId="{9AB31E41-A452-43C2-B241-A3FBA2889973}">
      <dgm:prSet/>
      <dgm:spPr/>
      <dgm:t>
        <a:bodyPr/>
        <a:lstStyle/>
        <a:p>
          <a:endParaRPr lang="ru-RU"/>
        </a:p>
      </dgm:t>
    </dgm:pt>
    <dgm:pt modelId="{3BDCFED0-5632-4F06-94C6-198A3A2339F3}" type="pres">
      <dgm:prSet presAssocID="{13BE438A-D58B-4CF4-AC2D-42B645634D18}" presName="linear" presStyleCnt="0">
        <dgm:presLayoutVars>
          <dgm:dir/>
          <dgm:animLvl val="lvl"/>
          <dgm:resizeHandles val="exact"/>
        </dgm:presLayoutVars>
      </dgm:prSet>
      <dgm:spPr/>
    </dgm:pt>
    <dgm:pt modelId="{BC541040-3AD5-4A54-B833-A5CA5A06F0BB}" type="pres">
      <dgm:prSet presAssocID="{22D389DB-5E3B-47A7-8AF8-DF6E264F251D}" presName="parentLin" presStyleCnt="0"/>
      <dgm:spPr/>
    </dgm:pt>
    <dgm:pt modelId="{EFF3CDE9-58AE-44AB-8855-F10946B7A24A}" type="pres">
      <dgm:prSet presAssocID="{22D389DB-5E3B-47A7-8AF8-DF6E264F251D}" presName="parentLeftMargin" presStyleLbl="node1" presStyleIdx="0" presStyleCnt="3"/>
      <dgm:spPr/>
    </dgm:pt>
    <dgm:pt modelId="{87036061-97DB-4B1D-9015-DD4EFE5B7BA3}" type="pres">
      <dgm:prSet presAssocID="{22D389DB-5E3B-47A7-8AF8-DF6E264F251D}" presName="parentText" presStyleLbl="node1" presStyleIdx="0" presStyleCnt="3" custScaleY="529459">
        <dgm:presLayoutVars>
          <dgm:chMax val="0"/>
          <dgm:bulletEnabled val="1"/>
        </dgm:presLayoutVars>
      </dgm:prSet>
      <dgm:spPr/>
    </dgm:pt>
    <dgm:pt modelId="{DCB6AEC5-5D63-4543-9C27-7503DB0FC509}" type="pres">
      <dgm:prSet presAssocID="{22D389DB-5E3B-47A7-8AF8-DF6E264F251D}" presName="negativeSpace" presStyleCnt="0"/>
      <dgm:spPr/>
    </dgm:pt>
    <dgm:pt modelId="{3B99B194-3AE5-45C8-8A08-DD924EC5322E}" type="pres">
      <dgm:prSet presAssocID="{22D389DB-5E3B-47A7-8AF8-DF6E264F251D}" presName="childText" presStyleLbl="conFgAcc1" presStyleIdx="0" presStyleCnt="3">
        <dgm:presLayoutVars>
          <dgm:bulletEnabled val="1"/>
        </dgm:presLayoutVars>
      </dgm:prSet>
      <dgm:spPr/>
    </dgm:pt>
    <dgm:pt modelId="{55516C88-361B-4B4A-A8AA-E36E7A0ADF93}" type="pres">
      <dgm:prSet presAssocID="{F03614B2-1C9D-45CE-9974-F0EC644B9438}" presName="spaceBetweenRectangles" presStyleCnt="0"/>
      <dgm:spPr/>
    </dgm:pt>
    <dgm:pt modelId="{2E92973F-6C41-44EB-82C7-DBFA27E4A4E2}" type="pres">
      <dgm:prSet presAssocID="{98454642-358F-4FAB-87EA-B088CA2D46C9}" presName="parentLin" presStyleCnt="0"/>
      <dgm:spPr/>
    </dgm:pt>
    <dgm:pt modelId="{DDBA0FC4-1704-4AFD-AFB4-C992693EC765}" type="pres">
      <dgm:prSet presAssocID="{98454642-358F-4FAB-87EA-B088CA2D46C9}" presName="parentLeftMargin" presStyleLbl="node1" presStyleIdx="0" presStyleCnt="3"/>
      <dgm:spPr/>
    </dgm:pt>
    <dgm:pt modelId="{0FC3C0F1-2185-4179-BF35-22200C4334A9}" type="pres">
      <dgm:prSet presAssocID="{98454642-358F-4FAB-87EA-B088CA2D46C9}" presName="parentText" presStyleLbl="node1" presStyleIdx="1" presStyleCnt="3" custScaleY="489621" custLinFactNeighborX="-5409" custLinFactNeighborY="7324">
        <dgm:presLayoutVars>
          <dgm:chMax val="0"/>
          <dgm:bulletEnabled val="1"/>
        </dgm:presLayoutVars>
      </dgm:prSet>
      <dgm:spPr/>
    </dgm:pt>
    <dgm:pt modelId="{0A3DAAA1-132B-4808-94BB-64B5ECEE1FFD}" type="pres">
      <dgm:prSet presAssocID="{98454642-358F-4FAB-87EA-B088CA2D46C9}" presName="negativeSpace" presStyleCnt="0"/>
      <dgm:spPr/>
    </dgm:pt>
    <dgm:pt modelId="{84C171CF-3853-4292-8D88-1FA45476F35F}" type="pres">
      <dgm:prSet presAssocID="{98454642-358F-4FAB-87EA-B088CA2D46C9}" presName="childText" presStyleLbl="conFgAcc1" presStyleIdx="1" presStyleCnt="3">
        <dgm:presLayoutVars>
          <dgm:bulletEnabled val="1"/>
        </dgm:presLayoutVars>
      </dgm:prSet>
      <dgm:spPr/>
    </dgm:pt>
    <dgm:pt modelId="{E604CA8A-91FE-4B37-8911-8092335E336A}" type="pres">
      <dgm:prSet presAssocID="{E2677250-3A86-4182-BADC-71939918DA0C}" presName="spaceBetweenRectangles" presStyleCnt="0"/>
      <dgm:spPr/>
    </dgm:pt>
    <dgm:pt modelId="{CE667B39-1426-4083-BB28-7C8ADAD0DD18}" type="pres">
      <dgm:prSet presAssocID="{466E5FDB-9382-4800-B9F2-870DF23CA746}" presName="parentLin" presStyleCnt="0"/>
      <dgm:spPr/>
    </dgm:pt>
    <dgm:pt modelId="{D38B8478-D35E-4939-8B24-91D14C32D9A1}" type="pres">
      <dgm:prSet presAssocID="{466E5FDB-9382-4800-B9F2-870DF23CA746}" presName="parentLeftMargin" presStyleLbl="node1" presStyleIdx="1" presStyleCnt="3"/>
      <dgm:spPr/>
    </dgm:pt>
    <dgm:pt modelId="{15443ABF-E187-41D3-A362-3A3E5D3B8782}" type="pres">
      <dgm:prSet presAssocID="{466E5FDB-9382-4800-B9F2-870DF23CA746}" presName="parentText" presStyleLbl="node1" presStyleIdx="2" presStyleCnt="3" custScaleY="459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CA379-8BD0-4FB5-B180-151F8CF07116}" type="pres">
      <dgm:prSet presAssocID="{466E5FDB-9382-4800-B9F2-870DF23CA746}" presName="negativeSpace" presStyleCnt="0"/>
      <dgm:spPr/>
    </dgm:pt>
    <dgm:pt modelId="{6FFD245B-EA56-4602-B69B-63EE4A8D6740}" type="pres">
      <dgm:prSet presAssocID="{466E5FDB-9382-4800-B9F2-870DF23CA7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8C5391-6681-4E28-84DB-44EF54C7FF6C}" type="presOf" srcId="{13BE438A-D58B-4CF4-AC2D-42B645634D18}" destId="{3BDCFED0-5632-4F06-94C6-198A3A2339F3}" srcOrd="0" destOrd="0" presId="urn:microsoft.com/office/officeart/2005/8/layout/list1"/>
    <dgm:cxn modelId="{9AB31E41-A452-43C2-B241-A3FBA2889973}" srcId="{13BE438A-D58B-4CF4-AC2D-42B645634D18}" destId="{466E5FDB-9382-4800-B9F2-870DF23CA746}" srcOrd="2" destOrd="0" parTransId="{7E7F41D2-3979-4B54-8E1B-2064A712FCC0}" sibTransId="{9623387D-8281-4A9D-A4D5-41FE2C41B870}"/>
    <dgm:cxn modelId="{0C75D696-4030-48BF-B7D8-5976ECA7DE43}" type="presOf" srcId="{466E5FDB-9382-4800-B9F2-870DF23CA746}" destId="{D38B8478-D35E-4939-8B24-91D14C32D9A1}" srcOrd="0" destOrd="0" presId="urn:microsoft.com/office/officeart/2005/8/layout/list1"/>
    <dgm:cxn modelId="{466EEDB8-7970-4F7D-92A3-1780C4843F98}" type="presOf" srcId="{22D389DB-5E3B-47A7-8AF8-DF6E264F251D}" destId="{EFF3CDE9-58AE-44AB-8855-F10946B7A24A}" srcOrd="0" destOrd="0" presId="urn:microsoft.com/office/officeart/2005/8/layout/list1"/>
    <dgm:cxn modelId="{F1087079-7AF2-4E79-BC8C-6F3B5DF8CB77}" srcId="{13BE438A-D58B-4CF4-AC2D-42B645634D18}" destId="{22D389DB-5E3B-47A7-8AF8-DF6E264F251D}" srcOrd="0" destOrd="0" parTransId="{BCC095E1-62E0-49D1-A26B-B390D61D4A8E}" sibTransId="{F03614B2-1C9D-45CE-9974-F0EC644B9438}"/>
    <dgm:cxn modelId="{5B497181-BEB9-47C6-8D6B-C6C8EB7DE86C}" type="presOf" srcId="{98454642-358F-4FAB-87EA-B088CA2D46C9}" destId="{0FC3C0F1-2185-4179-BF35-22200C4334A9}" srcOrd="1" destOrd="0" presId="urn:microsoft.com/office/officeart/2005/8/layout/list1"/>
    <dgm:cxn modelId="{C2DFFA9B-D820-43AD-ACC4-ECF50424E1E2}" type="presOf" srcId="{98454642-358F-4FAB-87EA-B088CA2D46C9}" destId="{DDBA0FC4-1704-4AFD-AFB4-C992693EC765}" srcOrd="0" destOrd="0" presId="urn:microsoft.com/office/officeart/2005/8/layout/list1"/>
    <dgm:cxn modelId="{C8F723C5-785C-4DC1-AA4E-3D0A5EE9C9FF}" srcId="{13BE438A-D58B-4CF4-AC2D-42B645634D18}" destId="{98454642-358F-4FAB-87EA-B088CA2D46C9}" srcOrd="1" destOrd="0" parTransId="{E9E584F3-43CE-466B-9225-219B386F0933}" sibTransId="{E2677250-3A86-4182-BADC-71939918DA0C}"/>
    <dgm:cxn modelId="{6353BE90-F77D-46AD-B332-24B57B8A7660}" type="presOf" srcId="{466E5FDB-9382-4800-B9F2-870DF23CA746}" destId="{15443ABF-E187-41D3-A362-3A3E5D3B8782}" srcOrd="1" destOrd="0" presId="urn:microsoft.com/office/officeart/2005/8/layout/list1"/>
    <dgm:cxn modelId="{0531C99E-E3F8-4232-9BC5-CFC11A1B7746}" type="presOf" srcId="{22D389DB-5E3B-47A7-8AF8-DF6E264F251D}" destId="{87036061-97DB-4B1D-9015-DD4EFE5B7BA3}" srcOrd="1" destOrd="0" presId="urn:microsoft.com/office/officeart/2005/8/layout/list1"/>
    <dgm:cxn modelId="{002BB9F8-7767-45DC-9D02-4D01F165B629}" type="presParOf" srcId="{3BDCFED0-5632-4F06-94C6-198A3A2339F3}" destId="{BC541040-3AD5-4A54-B833-A5CA5A06F0BB}" srcOrd="0" destOrd="0" presId="urn:microsoft.com/office/officeart/2005/8/layout/list1"/>
    <dgm:cxn modelId="{63A4849E-1987-4E13-BBBB-951441F12BB9}" type="presParOf" srcId="{BC541040-3AD5-4A54-B833-A5CA5A06F0BB}" destId="{EFF3CDE9-58AE-44AB-8855-F10946B7A24A}" srcOrd="0" destOrd="0" presId="urn:microsoft.com/office/officeart/2005/8/layout/list1"/>
    <dgm:cxn modelId="{70D34628-67BA-4234-BA06-9ADA1F57DAEA}" type="presParOf" srcId="{BC541040-3AD5-4A54-B833-A5CA5A06F0BB}" destId="{87036061-97DB-4B1D-9015-DD4EFE5B7BA3}" srcOrd="1" destOrd="0" presId="urn:microsoft.com/office/officeart/2005/8/layout/list1"/>
    <dgm:cxn modelId="{3ABC6C5A-9667-4375-BA79-706F2A5874F2}" type="presParOf" srcId="{3BDCFED0-5632-4F06-94C6-198A3A2339F3}" destId="{DCB6AEC5-5D63-4543-9C27-7503DB0FC509}" srcOrd="1" destOrd="0" presId="urn:microsoft.com/office/officeart/2005/8/layout/list1"/>
    <dgm:cxn modelId="{5607C360-AF71-4D36-8A5F-83792F1F0741}" type="presParOf" srcId="{3BDCFED0-5632-4F06-94C6-198A3A2339F3}" destId="{3B99B194-3AE5-45C8-8A08-DD924EC5322E}" srcOrd="2" destOrd="0" presId="urn:microsoft.com/office/officeart/2005/8/layout/list1"/>
    <dgm:cxn modelId="{861A4C99-7579-4B14-A096-86806EA85577}" type="presParOf" srcId="{3BDCFED0-5632-4F06-94C6-198A3A2339F3}" destId="{55516C88-361B-4B4A-A8AA-E36E7A0ADF93}" srcOrd="3" destOrd="0" presId="urn:microsoft.com/office/officeart/2005/8/layout/list1"/>
    <dgm:cxn modelId="{81C4CB29-F418-4A32-836E-0394D39011F1}" type="presParOf" srcId="{3BDCFED0-5632-4F06-94C6-198A3A2339F3}" destId="{2E92973F-6C41-44EB-82C7-DBFA27E4A4E2}" srcOrd="4" destOrd="0" presId="urn:microsoft.com/office/officeart/2005/8/layout/list1"/>
    <dgm:cxn modelId="{439822A4-CF9B-42B6-82FF-9730D4F60F32}" type="presParOf" srcId="{2E92973F-6C41-44EB-82C7-DBFA27E4A4E2}" destId="{DDBA0FC4-1704-4AFD-AFB4-C992693EC765}" srcOrd="0" destOrd="0" presId="urn:microsoft.com/office/officeart/2005/8/layout/list1"/>
    <dgm:cxn modelId="{C90B45AB-C7D1-4043-98B4-AF43B66EE103}" type="presParOf" srcId="{2E92973F-6C41-44EB-82C7-DBFA27E4A4E2}" destId="{0FC3C0F1-2185-4179-BF35-22200C4334A9}" srcOrd="1" destOrd="0" presId="urn:microsoft.com/office/officeart/2005/8/layout/list1"/>
    <dgm:cxn modelId="{92191615-AC25-425A-A413-320416C436EB}" type="presParOf" srcId="{3BDCFED0-5632-4F06-94C6-198A3A2339F3}" destId="{0A3DAAA1-132B-4808-94BB-64B5ECEE1FFD}" srcOrd="5" destOrd="0" presId="urn:microsoft.com/office/officeart/2005/8/layout/list1"/>
    <dgm:cxn modelId="{D8BCB366-86BF-40D8-B9E9-DE4CFF0F5290}" type="presParOf" srcId="{3BDCFED0-5632-4F06-94C6-198A3A2339F3}" destId="{84C171CF-3853-4292-8D88-1FA45476F35F}" srcOrd="6" destOrd="0" presId="urn:microsoft.com/office/officeart/2005/8/layout/list1"/>
    <dgm:cxn modelId="{B4D765A1-E0DA-4CE6-939F-A64E0F782B2A}" type="presParOf" srcId="{3BDCFED0-5632-4F06-94C6-198A3A2339F3}" destId="{E604CA8A-91FE-4B37-8911-8092335E336A}" srcOrd="7" destOrd="0" presId="urn:microsoft.com/office/officeart/2005/8/layout/list1"/>
    <dgm:cxn modelId="{9FA82395-7CA4-4732-A38D-559B000FED74}" type="presParOf" srcId="{3BDCFED0-5632-4F06-94C6-198A3A2339F3}" destId="{CE667B39-1426-4083-BB28-7C8ADAD0DD18}" srcOrd="8" destOrd="0" presId="urn:microsoft.com/office/officeart/2005/8/layout/list1"/>
    <dgm:cxn modelId="{62EA4712-BD74-415E-A3C2-9B160D0B8974}" type="presParOf" srcId="{CE667B39-1426-4083-BB28-7C8ADAD0DD18}" destId="{D38B8478-D35E-4939-8B24-91D14C32D9A1}" srcOrd="0" destOrd="0" presId="urn:microsoft.com/office/officeart/2005/8/layout/list1"/>
    <dgm:cxn modelId="{A41D6D18-AE89-42B7-9779-CE4A7EE6ED39}" type="presParOf" srcId="{CE667B39-1426-4083-BB28-7C8ADAD0DD18}" destId="{15443ABF-E187-41D3-A362-3A3E5D3B8782}" srcOrd="1" destOrd="0" presId="urn:microsoft.com/office/officeart/2005/8/layout/list1"/>
    <dgm:cxn modelId="{6825B2DA-0B0F-4587-A26C-A4A55A3D187C}" type="presParOf" srcId="{3BDCFED0-5632-4F06-94C6-198A3A2339F3}" destId="{263CA379-8BD0-4FB5-B180-151F8CF07116}" srcOrd="9" destOrd="0" presId="urn:microsoft.com/office/officeart/2005/8/layout/list1"/>
    <dgm:cxn modelId="{DCC8BCCF-1F9F-436F-B19E-3FD7CA81886E}" type="presParOf" srcId="{3BDCFED0-5632-4F06-94C6-198A3A2339F3}" destId="{6FFD245B-EA56-4602-B69B-63EE4A8D67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E1D36-182E-4698-82B9-AFD08F2CB3D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BBD8CE-C8FA-485C-B0F2-285700AEA55D}">
      <dgm:prSet phldrT="[Текст]" custT="1"/>
      <dgm:spPr/>
      <dgm:t>
        <a:bodyPr/>
        <a:lstStyle/>
        <a:p>
          <a:r>
            <a:rPr lang="ru-RU" sz="2800" dirty="0" smtClean="0"/>
            <a:t>формирование</a:t>
          </a:r>
          <a:endParaRPr lang="ru-RU" sz="2800" dirty="0"/>
        </a:p>
      </dgm:t>
    </dgm:pt>
    <dgm:pt modelId="{382F722F-FC0C-430F-A3C3-0C74CBF4DB1E}" type="parTrans" cxnId="{D178B9B8-3FE1-49D2-A4D7-7A8048CAA61E}">
      <dgm:prSet/>
      <dgm:spPr/>
      <dgm:t>
        <a:bodyPr/>
        <a:lstStyle/>
        <a:p>
          <a:endParaRPr lang="ru-RU"/>
        </a:p>
      </dgm:t>
    </dgm:pt>
    <dgm:pt modelId="{297AEDDB-8E8C-417A-B66D-61A88142C55F}" type="sibTrans" cxnId="{D178B9B8-3FE1-49D2-A4D7-7A8048CAA61E}">
      <dgm:prSet/>
      <dgm:spPr/>
      <dgm:t>
        <a:bodyPr/>
        <a:lstStyle/>
        <a:p>
          <a:endParaRPr lang="ru-RU"/>
        </a:p>
      </dgm:t>
    </dgm:pt>
    <dgm:pt modelId="{9D77D874-178D-42EA-BBDA-C8A8E7016B26}">
      <dgm:prSet phldrT="[Текст]" custT="1"/>
      <dgm:spPr/>
      <dgm:t>
        <a:bodyPr/>
        <a:lstStyle/>
        <a:p>
          <a:r>
            <a:rPr lang="ru-RU" sz="1400" dirty="0" smtClean="0"/>
            <a:t>современной культуры безопасности жизнедеятельности на основе понимания необходимости защиты личности, общества и государства посредством осознания значимости безопасного поведения в условиях ЧС</a:t>
          </a:r>
          <a:endParaRPr lang="ru-RU" sz="1400" dirty="0"/>
        </a:p>
      </dgm:t>
    </dgm:pt>
    <dgm:pt modelId="{B164BDB8-D2AF-4C3F-A329-BEB3BBD7D066}" type="parTrans" cxnId="{D90CA674-C757-40F7-9A6A-CB557B3D15B3}">
      <dgm:prSet/>
      <dgm:spPr/>
      <dgm:t>
        <a:bodyPr/>
        <a:lstStyle/>
        <a:p>
          <a:endParaRPr lang="ru-RU"/>
        </a:p>
      </dgm:t>
    </dgm:pt>
    <dgm:pt modelId="{2130A708-6D14-4453-ACAE-1BF5D6D13DA4}" type="sibTrans" cxnId="{D90CA674-C757-40F7-9A6A-CB557B3D15B3}">
      <dgm:prSet/>
      <dgm:spPr/>
      <dgm:t>
        <a:bodyPr/>
        <a:lstStyle/>
        <a:p>
          <a:endParaRPr lang="ru-RU"/>
        </a:p>
      </dgm:t>
    </dgm:pt>
    <dgm:pt modelId="{61B0D18E-DC9A-4354-B5C4-813FC16C02DF}">
      <dgm:prSet phldrT="[Текст]" custT="1"/>
      <dgm:spPr/>
      <dgm:t>
        <a:bodyPr/>
        <a:lstStyle/>
        <a:p>
          <a:r>
            <a:rPr lang="ru-RU" sz="2400" dirty="0" smtClean="0"/>
            <a:t>убеждения в необходимости безопасного и здорового образа жизни </a:t>
          </a:r>
          <a:endParaRPr lang="ru-RU" sz="2400" dirty="0"/>
        </a:p>
      </dgm:t>
    </dgm:pt>
    <dgm:pt modelId="{E996CD31-B88C-4899-9E80-0ADD4D977849}" type="parTrans" cxnId="{46A82EE9-C945-4966-8873-470BA3BC74D9}">
      <dgm:prSet/>
      <dgm:spPr/>
      <dgm:t>
        <a:bodyPr/>
        <a:lstStyle/>
        <a:p>
          <a:endParaRPr lang="ru-RU"/>
        </a:p>
      </dgm:t>
    </dgm:pt>
    <dgm:pt modelId="{99794435-115F-4E3C-BDF9-74B66A0E5476}" type="sibTrans" cxnId="{46A82EE9-C945-4966-8873-470BA3BC74D9}">
      <dgm:prSet/>
      <dgm:spPr/>
      <dgm:t>
        <a:bodyPr/>
        <a:lstStyle/>
        <a:p>
          <a:endParaRPr lang="ru-RU"/>
        </a:p>
      </dgm:t>
    </dgm:pt>
    <dgm:pt modelId="{D42D7CB3-FF7A-4A63-82F1-0F1D682DCAA9}">
      <dgm:prSet phldrT="[Текст]" custT="1"/>
      <dgm:spPr/>
      <dgm:t>
        <a:bodyPr/>
        <a:lstStyle/>
        <a:p>
          <a:r>
            <a:rPr lang="ru-RU" sz="2400" dirty="0" smtClean="0"/>
            <a:t>антиэкстремистской и антитеррористической личностной позиции</a:t>
          </a:r>
          <a:endParaRPr lang="ru-RU" sz="2400" dirty="0"/>
        </a:p>
      </dgm:t>
    </dgm:pt>
    <dgm:pt modelId="{3104FDBE-52EB-4590-834F-5AEF03648C8A}" type="parTrans" cxnId="{D9FF9F7D-E4A7-4B34-853B-DEAAF22DBA6F}">
      <dgm:prSet/>
      <dgm:spPr/>
      <dgm:t>
        <a:bodyPr/>
        <a:lstStyle/>
        <a:p>
          <a:endParaRPr lang="ru-RU"/>
        </a:p>
      </dgm:t>
    </dgm:pt>
    <dgm:pt modelId="{18E83E7A-9276-4FEE-BB36-5AE4EF6E5BC7}" type="sibTrans" cxnId="{D9FF9F7D-E4A7-4B34-853B-DEAAF22DBA6F}">
      <dgm:prSet/>
      <dgm:spPr/>
      <dgm:t>
        <a:bodyPr/>
        <a:lstStyle/>
        <a:p>
          <a:endParaRPr lang="ru-RU"/>
        </a:p>
      </dgm:t>
    </dgm:pt>
    <dgm:pt modelId="{8E716CB8-0744-40DD-AAEF-FDAEB7CDC76A}">
      <dgm:prSet phldrT="[Текст]" custT="1"/>
      <dgm:spPr/>
      <dgm:t>
        <a:bodyPr/>
        <a:lstStyle/>
        <a:p>
          <a:r>
            <a:rPr lang="ru-RU" sz="1800" dirty="0" smtClean="0"/>
            <a:t>установки на здоровый образ жизни, исключающий употребление алкоголя, наркотиков, курение и нанесение иного вреда здоровью</a:t>
          </a:r>
          <a:endParaRPr lang="ru-RU" sz="1800" dirty="0"/>
        </a:p>
      </dgm:t>
    </dgm:pt>
    <dgm:pt modelId="{6D746F6A-736B-45B9-8D3E-8EAE420D805B}" type="parTrans" cxnId="{24233529-9E3B-41F9-A160-1AC5CC28F775}">
      <dgm:prSet/>
      <dgm:spPr/>
      <dgm:t>
        <a:bodyPr/>
        <a:lstStyle/>
        <a:p>
          <a:endParaRPr lang="ru-RU"/>
        </a:p>
      </dgm:t>
    </dgm:pt>
    <dgm:pt modelId="{56966AD1-04D5-43A5-88FF-9C0867C33892}" type="sibTrans" cxnId="{24233529-9E3B-41F9-A160-1AC5CC28F775}">
      <dgm:prSet/>
      <dgm:spPr/>
      <dgm:t>
        <a:bodyPr/>
        <a:lstStyle/>
        <a:p>
          <a:endParaRPr lang="ru-RU"/>
        </a:p>
      </dgm:t>
    </dgm:pt>
    <dgm:pt modelId="{7F077AA3-020D-421B-81B6-CCBFB66FA74C}" type="pres">
      <dgm:prSet presAssocID="{4F0E1D36-182E-4698-82B9-AFD08F2CB3D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CBCF1F-E636-418E-95C0-777B58C78E2A}" type="pres">
      <dgm:prSet presAssocID="{4F0E1D36-182E-4698-82B9-AFD08F2CB3D4}" presName="matrix" presStyleCnt="0"/>
      <dgm:spPr/>
    </dgm:pt>
    <dgm:pt modelId="{3C9F9E7A-980C-4583-88CB-AD1AC91F29BB}" type="pres">
      <dgm:prSet presAssocID="{4F0E1D36-182E-4698-82B9-AFD08F2CB3D4}" presName="tile1" presStyleLbl="node1" presStyleIdx="0" presStyleCnt="4"/>
      <dgm:spPr/>
      <dgm:t>
        <a:bodyPr/>
        <a:lstStyle/>
        <a:p>
          <a:endParaRPr lang="ru-RU"/>
        </a:p>
      </dgm:t>
    </dgm:pt>
    <dgm:pt modelId="{4C87D446-1649-4329-B529-D0E05EC67071}" type="pres">
      <dgm:prSet presAssocID="{4F0E1D36-182E-4698-82B9-AFD08F2CB3D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07E6C-AEB6-4F85-97B3-A269AFC36A10}" type="pres">
      <dgm:prSet presAssocID="{4F0E1D36-182E-4698-82B9-AFD08F2CB3D4}" presName="tile2" presStyleLbl="node1" presStyleIdx="1" presStyleCnt="4" custLinFactNeighborX="1308" custLinFactNeighborY="1087"/>
      <dgm:spPr/>
      <dgm:t>
        <a:bodyPr/>
        <a:lstStyle/>
        <a:p>
          <a:endParaRPr lang="ru-RU"/>
        </a:p>
      </dgm:t>
    </dgm:pt>
    <dgm:pt modelId="{1622CC21-EA3B-4831-8263-D6481E65B87A}" type="pres">
      <dgm:prSet presAssocID="{4F0E1D36-182E-4698-82B9-AFD08F2CB3D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9F298-A116-4713-9CF1-F1D393B8E32A}" type="pres">
      <dgm:prSet presAssocID="{4F0E1D36-182E-4698-82B9-AFD08F2CB3D4}" presName="tile3" presStyleLbl="node1" presStyleIdx="2" presStyleCnt="4" custLinFactNeighborY="2857"/>
      <dgm:spPr/>
      <dgm:t>
        <a:bodyPr/>
        <a:lstStyle/>
        <a:p>
          <a:endParaRPr lang="ru-RU"/>
        </a:p>
      </dgm:t>
    </dgm:pt>
    <dgm:pt modelId="{767043A7-938E-45BC-9881-304C45EA5203}" type="pres">
      <dgm:prSet presAssocID="{4F0E1D36-182E-4698-82B9-AFD08F2CB3D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C1898-1727-45B0-82ED-4273109E1044}" type="pres">
      <dgm:prSet presAssocID="{4F0E1D36-182E-4698-82B9-AFD08F2CB3D4}" presName="tile4" presStyleLbl="node1" presStyleIdx="3" presStyleCnt="4"/>
      <dgm:spPr/>
      <dgm:t>
        <a:bodyPr/>
        <a:lstStyle/>
        <a:p>
          <a:endParaRPr lang="ru-RU"/>
        </a:p>
      </dgm:t>
    </dgm:pt>
    <dgm:pt modelId="{49AF84FA-7F20-4198-AB62-AF9BDD5C9E05}" type="pres">
      <dgm:prSet presAssocID="{4F0E1D36-182E-4698-82B9-AFD08F2CB3D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43884-4178-4FE2-B472-85927534B448}" type="pres">
      <dgm:prSet presAssocID="{4F0E1D36-182E-4698-82B9-AFD08F2CB3D4}" presName="centerTile" presStyleLbl="fgShp" presStyleIdx="0" presStyleCnt="1" custScaleX="16170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DD6A6-92EA-4B89-9307-2234DD41E96C}" type="presOf" srcId="{9D77D874-178D-42EA-BBDA-C8A8E7016B26}" destId="{3C9F9E7A-980C-4583-88CB-AD1AC91F29BB}" srcOrd="0" destOrd="0" presId="urn:microsoft.com/office/officeart/2005/8/layout/matrix1"/>
    <dgm:cxn modelId="{D178B9B8-3FE1-49D2-A4D7-7A8048CAA61E}" srcId="{4F0E1D36-182E-4698-82B9-AFD08F2CB3D4}" destId="{B3BBD8CE-C8FA-485C-B0F2-285700AEA55D}" srcOrd="0" destOrd="0" parTransId="{382F722F-FC0C-430F-A3C3-0C74CBF4DB1E}" sibTransId="{297AEDDB-8E8C-417A-B66D-61A88142C55F}"/>
    <dgm:cxn modelId="{41F6B732-16F3-477B-9558-944603CC6E72}" type="presOf" srcId="{B3BBD8CE-C8FA-485C-B0F2-285700AEA55D}" destId="{D4F43884-4178-4FE2-B472-85927534B448}" srcOrd="0" destOrd="0" presId="urn:microsoft.com/office/officeart/2005/8/layout/matrix1"/>
    <dgm:cxn modelId="{61D540FA-118C-4C70-8515-90558BD9D1E9}" type="presOf" srcId="{61B0D18E-DC9A-4354-B5C4-813FC16C02DF}" destId="{D0107E6C-AEB6-4F85-97B3-A269AFC36A10}" srcOrd="0" destOrd="0" presId="urn:microsoft.com/office/officeart/2005/8/layout/matrix1"/>
    <dgm:cxn modelId="{46A82EE9-C945-4966-8873-470BA3BC74D9}" srcId="{B3BBD8CE-C8FA-485C-B0F2-285700AEA55D}" destId="{61B0D18E-DC9A-4354-B5C4-813FC16C02DF}" srcOrd="1" destOrd="0" parTransId="{E996CD31-B88C-4899-9E80-0ADD4D977849}" sibTransId="{99794435-115F-4E3C-BDF9-74B66A0E5476}"/>
    <dgm:cxn modelId="{24233529-9E3B-41F9-A160-1AC5CC28F775}" srcId="{B3BBD8CE-C8FA-485C-B0F2-285700AEA55D}" destId="{8E716CB8-0744-40DD-AAEF-FDAEB7CDC76A}" srcOrd="3" destOrd="0" parTransId="{6D746F6A-736B-45B9-8D3E-8EAE420D805B}" sibTransId="{56966AD1-04D5-43A5-88FF-9C0867C33892}"/>
    <dgm:cxn modelId="{62970DA8-DC00-4FA0-A49C-2298AD0B7C67}" type="presOf" srcId="{8E716CB8-0744-40DD-AAEF-FDAEB7CDC76A}" destId="{4F3C1898-1727-45B0-82ED-4273109E1044}" srcOrd="0" destOrd="0" presId="urn:microsoft.com/office/officeart/2005/8/layout/matrix1"/>
    <dgm:cxn modelId="{D9FF9F7D-E4A7-4B34-853B-DEAAF22DBA6F}" srcId="{B3BBD8CE-C8FA-485C-B0F2-285700AEA55D}" destId="{D42D7CB3-FF7A-4A63-82F1-0F1D682DCAA9}" srcOrd="2" destOrd="0" parTransId="{3104FDBE-52EB-4590-834F-5AEF03648C8A}" sibTransId="{18E83E7A-9276-4FEE-BB36-5AE4EF6E5BC7}"/>
    <dgm:cxn modelId="{07D74B78-B8D9-4B59-BE13-0E7124CE744C}" type="presOf" srcId="{8E716CB8-0744-40DD-AAEF-FDAEB7CDC76A}" destId="{49AF84FA-7F20-4198-AB62-AF9BDD5C9E05}" srcOrd="1" destOrd="0" presId="urn:microsoft.com/office/officeart/2005/8/layout/matrix1"/>
    <dgm:cxn modelId="{D90CA674-C757-40F7-9A6A-CB557B3D15B3}" srcId="{B3BBD8CE-C8FA-485C-B0F2-285700AEA55D}" destId="{9D77D874-178D-42EA-BBDA-C8A8E7016B26}" srcOrd="0" destOrd="0" parTransId="{B164BDB8-D2AF-4C3F-A329-BEB3BBD7D066}" sibTransId="{2130A708-6D14-4453-ACAE-1BF5D6D13DA4}"/>
    <dgm:cxn modelId="{61C1B773-960B-45E4-BDD6-F867B7563589}" type="presOf" srcId="{D42D7CB3-FF7A-4A63-82F1-0F1D682DCAA9}" destId="{767043A7-938E-45BC-9881-304C45EA5203}" srcOrd="1" destOrd="0" presId="urn:microsoft.com/office/officeart/2005/8/layout/matrix1"/>
    <dgm:cxn modelId="{E1BE05FB-9956-4275-AD0E-3C89678E090C}" type="presOf" srcId="{4F0E1D36-182E-4698-82B9-AFD08F2CB3D4}" destId="{7F077AA3-020D-421B-81B6-CCBFB66FA74C}" srcOrd="0" destOrd="0" presId="urn:microsoft.com/office/officeart/2005/8/layout/matrix1"/>
    <dgm:cxn modelId="{87D61F12-615A-4866-A24A-129305BBCA1C}" type="presOf" srcId="{9D77D874-178D-42EA-BBDA-C8A8E7016B26}" destId="{4C87D446-1649-4329-B529-D0E05EC67071}" srcOrd="1" destOrd="0" presId="urn:microsoft.com/office/officeart/2005/8/layout/matrix1"/>
    <dgm:cxn modelId="{5D016666-E4D7-45DB-91A0-7B6911B296CE}" type="presOf" srcId="{D42D7CB3-FF7A-4A63-82F1-0F1D682DCAA9}" destId="{7419F298-A116-4713-9CF1-F1D393B8E32A}" srcOrd="0" destOrd="0" presId="urn:microsoft.com/office/officeart/2005/8/layout/matrix1"/>
    <dgm:cxn modelId="{04FC38DD-151D-4BCC-A222-4BA2727A9AD3}" type="presOf" srcId="{61B0D18E-DC9A-4354-B5C4-813FC16C02DF}" destId="{1622CC21-EA3B-4831-8263-D6481E65B87A}" srcOrd="1" destOrd="0" presId="urn:microsoft.com/office/officeart/2005/8/layout/matrix1"/>
    <dgm:cxn modelId="{394E5741-019E-4F6B-A7C4-44E227952618}" type="presParOf" srcId="{7F077AA3-020D-421B-81B6-CCBFB66FA74C}" destId="{E5CBCF1F-E636-418E-95C0-777B58C78E2A}" srcOrd="0" destOrd="0" presId="urn:microsoft.com/office/officeart/2005/8/layout/matrix1"/>
    <dgm:cxn modelId="{165D06BC-7D87-4F20-B35B-0A1E0E7097C2}" type="presParOf" srcId="{E5CBCF1F-E636-418E-95C0-777B58C78E2A}" destId="{3C9F9E7A-980C-4583-88CB-AD1AC91F29BB}" srcOrd="0" destOrd="0" presId="urn:microsoft.com/office/officeart/2005/8/layout/matrix1"/>
    <dgm:cxn modelId="{77E96610-D243-4A12-B65E-82AF1EB3E9BD}" type="presParOf" srcId="{E5CBCF1F-E636-418E-95C0-777B58C78E2A}" destId="{4C87D446-1649-4329-B529-D0E05EC67071}" srcOrd="1" destOrd="0" presId="urn:microsoft.com/office/officeart/2005/8/layout/matrix1"/>
    <dgm:cxn modelId="{35FFCA7D-A33E-4693-BC10-34337D62B3D8}" type="presParOf" srcId="{E5CBCF1F-E636-418E-95C0-777B58C78E2A}" destId="{D0107E6C-AEB6-4F85-97B3-A269AFC36A10}" srcOrd="2" destOrd="0" presId="urn:microsoft.com/office/officeart/2005/8/layout/matrix1"/>
    <dgm:cxn modelId="{C40A0C89-AF6F-465F-AA29-90E10A93F0FB}" type="presParOf" srcId="{E5CBCF1F-E636-418E-95C0-777B58C78E2A}" destId="{1622CC21-EA3B-4831-8263-D6481E65B87A}" srcOrd="3" destOrd="0" presId="urn:microsoft.com/office/officeart/2005/8/layout/matrix1"/>
    <dgm:cxn modelId="{23354A8F-F4F1-4301-98EA-21893E710BE7}" type="presParOf" srcId="{E5CBCF1F-E636-418E-95C0-777B58C78E2A}" destId="{7419F298-A116-4713-9CF1-F1D393B8E32A}" srcOrd="4" destOrd="0" presId="urn:microsoft.com/office/officeart/2005/8/layout/matrix1"/>
    <dgm:cxn modelId="{7C817446-0D30-4BBF-8025-1B4C63E4FE78}" type="presParOf" srcId="{E5CBCF1F-E636-418E-95C0-777B58C78E2A}" destId="{767043A7-938E-45BC-9881-304C45EA5203}" srcOrd="5" destOrd="0" presId="urn:microsoft.com/office/officeart/2005/8/layout/matrix1"/>
    <dgm:cxn modelId="{BBB5386C-9F2F-4937-BF9B-43E97D16B654}" type="presParOf" srcId="{E5CBCF1F-E636-418E-95C0-777B58C78E2A}" destId="{4F3C1898-1727-45B0-82ED-4273109E1044}" srcOrd="6" destOrd="0" presId="urn:microsoft.com/office/officeart/2005/8/layout/matrix1"/>
    <dgm:cxn modelId="{649D4EB7-AD53-49B5-8688-46A3E3A570DD}" type="presParOf" srcId="{E5CBCF1F-E636-418E-95C0-777B58C78E2A}" destId="{49AF84FA-7F20-4198-AB62-AF9BDD5C9E05}" srcOrd="7" destOrd="0" presId="urn:microsoft.com/office/officeart/2005/8/layout/matrix1"/>
    <dgm:cxn modelId="{91359C8F-AA29-4672-BB38-54C882A3FA7B}" type="presParOf" srcId="{7F077AA3-020D-421B-81B6-CCBFB66FA74C}" destId="{D4F43884-4178-4FE2-B472-85927534B44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33B49-A114-44E6-A2DC-C7D01821039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DCB479-5A22-4C78-93AE-5900FD49EAF5}">
      <dgm:prSet phldrT="[Текст]" custT="1"/>
      <dgm:spPr/>
      <dgm:t>
        <a:bodyPr/>
        <a:lstStyle/>
        <a:p>
          <a:r>
            <a:rPr lang="ru-RU" sz="2800" dirty="0" smtClean="0"/>
            <a:t>понимание</a:t>
          </a:r>
          <a:endParaRPr lang="ru-RU" sz="2800" dirty="0"/>
        </a:p>
      </dgm:t>
    </dgm:pt>
    <dgm:pt modelId="{EF1F77F2-15A4-4EBC-A6F9-43DBA2FB55FD}" type="parTrans" cxnId="{3E9DCF32-B93D-4ACD-80CF-0CB6B018965F}">
      <dgm:prSet/>
      <dgm:spPr/>
      <dgm:t>
        <a:bodyPr/>
        <a:lstStyle/>
        <a:p>
          <a:endParaRPr lang="ru-RU"/>
        </a:p>
      </dgm:t>
    </dgm:pt>
    <dgm:pt modelId="{FED961A0-D1DC-4BF3-B005-17FCD235F241}" type="sibTrans" cxnId="{3E9DCF32-B93D-4ACD-80CF-0CB6B018965F}">
      <dgm:prSet/>
      <dgm:spPr/>
      <dgm:t>
        <a:bodyPr/>
        <a:lstStyle/>
        <a:p>
          <a:endParaRPr lang="ru-RU"/>
        </a:p>
      </dgm:t>
    </dgm:pt>
    <dgm:pt modelId="{32A3BEA6-4742-4936-A60A-7EA45ABBF5D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необходимости сохранения природы и окружающей среды для полноценной жизни человека</a:t>
          </a:r>
          <a:endParaRPr lang="ru-RU" sz="1800" dirty="0">
            <a:solidFill>
              <a:srgbClr val="FFFF00"/>
            </a:solidFill>
          </a:endParaRPr>
        </a:p>
      </dgm:t>
    </dgm:pt>
    <dgm:pt modelId="{D722C51D-4819-4A43-9867-9F5E91269C13}" type="parTrans" cxnId="{1BD8BC74-0C0B-419E-A8D0-2C8F8A6D90C3}">
      <dgm:prSet/>
      <dgm:spPr/>
      <dgm:t>
        <a:bodyPr/>
        <a:lstStyle/>
        <a:p>
          <a:endParaRPr lang="ru-RU"/>
        </a:p>
      </dgm:t>
    </dgm:pt>
    <dgm:pt modelId="{0A03B0A2-E624-499B-91FA-8DE6A95FCBB9}" type="sibTrans" cxnId="{1BD8BC74-0C0B-419E-A8D0-2C8F8A6D90C3}">
      <dgm:prSet/>
      <dgm:spPr/>
      <dgm:t>
        <a:bodyPr/>
        <a:lstStyle/>
        <a:p>
          <a:endParaRPr lang="ru-RU"/>
        </a:p>
      </dgm:t>
    </dgm:pt>
    <dgm:pt modelId="{FB80AB92-C854-4EF2-A0AF-D73465BFFE4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необходимости подготовки граждан к защите Отечества</a:t>
          </a:r>
          <a:endParaRPr lang="ru-RU" sz="2000" dirty="0">
            <a:solidFill>
              <a:srgbClr val="FFFF00"/>
            </a:solidFill>
          </a:endParaRPr>
        </a:p>
      </dgm:t>
    </dgm:pt>
    <dgm:pt modelId="{4D9B5226-6490-4697-8C2E-B7CBB911772B}" type="parTrans" cxnId="{C174FFD9-4D59-44D1-BEFF-391F85F32392}">
      <dgm:prSet/>
      <dgm:spPr/>
      <dgm:t>
        <a:bodyPr/>
        <a:lstStyle/>
        <a:p>
          <a:endParaRPr lang="ru-RU"/>
        </a:p>
      </dgm:t>
    </dgm:pt>
    <dgm:pt modelId="{CE7C7683-DE41-497F-856C-00BE4C5FC1DE}" type="sibTrans" cxnId="{C174FFD9-4D59-44D1-BEFF-391F85F32392}">
      <dgm:prSet/>
      <dgm:spPr/>
      <dgm:t>
        <a:bodyPr/>
        <a:lstStyle/>
        <a:p>
          <a:endParaRPr lang="ru-RU"/>
        </a:p>
      </dgm:t>
    </dgm:pt>
    <dgm:pt modelId="{09FEE9DA-AB2C-444D-BE0C-241DC52080A5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роли государства и действующего законодательства в обеспечении национальной безопасности и защиты населения от опасных и чрезвычайных ситуаций природного, техногенного и социального характера, в том числе от экстремизма и терроризма</a:t>
          </a:r>
          <a:endParaRPr lang="ru-RU" dirty="0"/>
        </a:p>
      </dgm:t>
    </dgm:pt>
    <dgm:pt modelId="{BECAE0CD-839B-45DA-A0CF-467C76506744}" type="parTrans" cxnId="{71220297-B030-4AD2-9198-B26F21DAD13D}">
      <dgm:prSet/>
      <dgm:spPr/>
      <dgm:t>
        <a:bodyPr/>
        <a:lstStyle/>
        <a:p>
          <a:endParaRPr lang="ru-RU"/>
        </a:p>
      </dgm:t>
    </dgm:pt>
    <dgm:pt modelId="{B74DDAE1-352E-4800-9583-C1A29A67E8BF}" type="sibTrans" cxnId="{71220297-B030-4AD2-9198-B26F21DAD13D}">
      <dgm:prSet/>
      <dgm:spPr/>
      <dgm:t>
        <a:bodyPr/>
        <a:lstStyle/>
        <a:p>
          <a:endParaRPr lang="ru-RU"/>
        </a:p>
      </dgm:t>
    </dgm:pt>
    <dgm:pt modelId="{E3DABB21-35D6-4B5F-99E3-7D445304FB77}">
      <dgm:prSet phldrT="[Текст]" phldr="1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1FC2514A-0B38-44A9-B979-1C1EEEE2C1D5}" type="parTrans" cxnId="{265E644B-9ECA-4650-ACCF-ED8073FB89B9}">
      <dgm:prSet/>
      <dgm:spPr/>
      <dgm:t>
        <a:bodyPr/>
        <a:lstStyle/>
        <a:p>
          <a:endParaRPr lang="ru-RU"/>
        </a:p>
      </dgm:t>
    </dgm:pt>
    <dgm:pt modelId="{7238E7A8-F9D8-4D90-B01F-D6F5511E3FAA}" type="sibTrans" cxnId="{265E644B-9ECA-4650-ACCF-ED8073FB89B9}">
      <dgm:prSet/>
      <dgm:spPr/>
      <dgm:t>
        <a:bodyPr/>
        <a:lstStyle/>
        <a:p>
          <a:endParaRPr lang="ru-RU"/>
        </a:p>
      </dgm:t>
    </dgm:pt>
    <dgm:pt modelId="{5C2FAA3E-0B2B-44F5-B69D-0C61F1A65D5B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000" dirty="0" smtClean="0">
              <a:solidFill>
                <a:srgbClr val="FFFF00"/>
              </a:solidFill>
            </a:rPr>
            <a:t>личной и общественной значимости современной культуры безопасности жизнедеятельности</a:t>
          </a:r>
          <a:endParaRPr lang="ru-RU" sz="2000" dirty="0">
            <a:solidFill>
              <a:srgbClr val="FFFF00"/>
            </a:solidFill>
          </a:endParaRPr>
        </a:p>
      </dgm:t>
    </dgm:pt>
    <dgm:pt modelId="{02A80575-31E8-441E-A265-73BAED73EC79}" type="parTrans" cxnId="{9FA31BA4-3DEA-4DE4-AE79-D1F092394A3E}">
      <dgm:prSet/>
      <dgm:spPr/>
      <dgm:t>
        <a:bodyPr/>
        <a:lstStyle/>
        <a:p>
          <a:endParaRPr lang="ru-RU"/>
        </a:p>
      </dgm:t>
    </dgm:pt>
    <dgm:pt modelId="{7CAA17A4-6D86-475B-8D0B-30F63FF36DFE}" type="sibTrans" cxnId="{9FA31BA4-3DEA-4DE4-AE79-D1F092394A3E}">
      <dgm:prSet/>
      <dgm:spPr/>
      <dgm:t>
        <a:bodyPr/>
        <a:lstStyle/>
        <a:p>
          <a:endParaRPr lang="ru-RU"/>
        </a:p>
      </dgm:t>
    </dgm:pt>
    <dgm:pt modelId="{FE10096D-E625-4D49-B48E-72E1C6EB6E45}" type="pres">
      <dgm:prSet presAssocID="{B3D33B49-A114-44E6-A2DC-C7D01821039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F75DE8-FF69-4968-B2A4-043291F6914A}" type="pres">
      <dgm:prSet presAssocID="{B3D33B49-A114-44E6-A2DC-C7D01821039B}" presName="matrix" presStyleCnt="0"/>
      <dgm:spPr/>
    </dgm:pt>
    <dgm:pt modelId="{EEAEB9D4-8E7F-46AC-B901-CC2E072AEA58}" type="pres">
      <dgm:prSet presAssocID="{B3D33B49-A114-44E6-A2DC-C7D01821039B}" presName="tile1" presStyleLbl="node1" presStyleIdx="0" presStyleCnt="4"/>
      <dgm:spPr/>
      <dgm:t>
        <a:bodyPr/>
        <a:lstStyle/>
        <a:p>
          <a:endParaRPr lang="ru-RU"/>
        </a:p>
      </dgm:t>
    </dgm:pt>
    <dgm:pt modelId="{14B37216-E7CB-45F2-8E57-E5F0360BBD47}" type="pres">
      <dgm:prSet presAssocID="{B3D33B49-A114-44E6-A2DC-C7D01821039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40AED-003F-4927-907B-CC0199F16616}" type="pres">
      <dgm:prSet presAssocID="{B3D33B49-A114-44E6-A2DC-C7D01821039B}" presName="tile2" presStyleLbl="node1" presStyleIdx="1" presStyleCnt="4" custLinFactNeighborX="971" custLinFactNeighborY="662"/>
      <dgm:spPr/>
      <dgm:t>
        <a:bodyPr/>
        <a:lstStyle/>
        <a:p>
          <a:endParaRPr lang="ru-RU"/>
        </a:p>
      </dgm:t>
    </dgm:pt>
    <dgm:pt modelId="{E57BC2DE-8207-4957-9BD5-53A60AA76307}" type="pres">
      <dgm:prSet presAssocID="{B3D33B49-A114-44E6-A2DC-C7D01821039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955F5-C30A-4D7B-AE7D-87054038EB82}" type="pres">
      <dgm:prSet presAssocID="{B3D33B49-A114-44E6-A2DC-C7D01821039B}" presName="tile3" presStyleLbl="node1" presStyleIdx="2" presStyleCnt="4"/>
      <dgm:spPr/>
    </dgm:pt>
    <dgm:pt modelId="{08A0400A-F9FF-47B6-AE80-1B22A1F0480E}" type="pres">
      <dgm:prSet presAssocID="{B3D33B49-A114-44E6-A2DC-C7D01821039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8DF99DA-19EA-426B-9F02-3EBBD22AECD3}" type="pres">
      <dgm:prSet presAssocID="{B3D33B49-A114-44E6-A2DC-C7D01821039B}" presName="tile4" presStyleLbl="node1" presStyleIdx="3" presStyleCnt="4"/>
      <dgm:spPr/>
      <dgm:t>
        <a:bodyPr/>
        <a:lstStyle/>
        <a:p>
          <a:endParaRPr lang="ru-RU"/>
        </a:p>
      </dgm:t>
    </dgm:pt>
    <dgm:pt modelId="{238B9842-7DD0-4CB5-876C-155091A8F98D}" type="pres">
      <dgm:prSet presAssocID="{B3D33B49-A114-44E6-A2DC-C7D01821039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04B43-E47F-43B8-ABED-5063CD4CB2DF}" type="pres">
      <dgm:prSet presAssocID="{B3D33B49-A114-44E6-A2DC-C7D01821039B}" presName="centerTile" presStyleLbl="fgShp" presStyleIdx="0" presStyleCnt="1" custScaleX="133873">
        <dgm:presLayoutVars>
          <dgm:chMax val="0"/>
          <dgm:chPref val="0"/>
        </dgm:presLayoutVars>
      </dgm:prSet>
      <dgm:spPr/>
    </dgm:pt>
  </dgm:ptLst>
  <dgm:cxnLst>
    <dgm:cxn modelId="{1BD8BC74-0C0B-419E-A8D0-2C8F8A6D90C3}" srcId="{A1DCB479-5A22-4C78-93AE-5900FD49EAF5}" destId="{32A3BEA6-4742-4936-A60A-7EA45ABBF5D2}" srcOrd="0" destOrd="0" parTransId="{D722C51D-4819-4A43-9867-9F5E91269C13}" sibTransId="{0A03B0A2-E624-499B-91FA-8DE6A95FCBB9}"/>
    <dgm:cxn modelId="{C174FFD9-4D59-44D1-BEFF-391F85F32392}" srcId="{A1DCB479-5A22-4C78-93AE-5900FD49EAF5}" destId="{FB80AB92-C854-4EF2-A0AF-D73465BFFE4D}" srcOrd="1" destOrd="0" parTransId="{4D9B5226-6490-4697-8C2E-B7CBB911772B}" sibTransId="{CE7C7683-DE41-497F-856C-00BE4C5FC1DE}"/>
    <dgm:cxn modelId="{FFDAE5D4-9607-4BFB-94AC-33A5ECB3D7DA}" type="presOf" srcId="{5C2FAA3E-0B2B-44F5-B69D-0C61F1A65D5B}" destId="{C11955F5-C30A-4D7B-AE7D-87054038EB82}" srcOrd="0" destOrd="0" presId="urn:microsoft.com/office/officeart/2005/8/layout/matrix1"/>
    <dgm:cxn modelId="{9FA31BA4-3DEA-4DE4-AE79-D1F092394A3E}" srcId="{A1DCB479-5A22-4C78-93AE-5900FD49EAF5}" destId="{5C2FAA3E-0B2B-44F5-B69D-0C61F1A65D5B}" srcOrd="2" destOrd="0" parTransId="{02A80575-31E8-441E-A265-73BAED73EC79}" sibTransId="{7CAA17A4-6D86-475B-8D0B-30F63FF36DFE}"/>
    <dgm:cxn modelId="{D53EB514-4FF0-47D2-87F0-4BCE98C7DF86}" type="presOf" srcId="{32A3BEA6-4742-4936-A60A-7EA45ABBF5D2}" destId="{14B37216-E7CB-45F2-8E57-E5F0360BBD47}" srcOrd="1" destOrd="0" presId="urn:microsoft.com/office/officeart/2005/8/layout/matrix1"/>
    <dgm:cxn modelId="{8EBA9E48-EAAB-4BCC-947B-7A4C05273449}" type="presOf" srcId="{A1DCB479-5A22-4C78-93AE-5900FD49EAF5}" destId="{4EC04B43-E47F-43B8-ABED-5063CD4CB2DF}" srcOrd="0" destOrd="0" presId="urn:microsoft.com/office/officeart/2005/8/layout/matrix1"/>
    <dgm:cxn modelId="{0CE4EC62-DA58-4643-A39E-9497F9DAA732}" type="presOf" srcId="{09FEE9DA-AB2C-444D-BE0C-241DC52080A5}" destId="{B8DF99DA-19EA-426B-9F02-3EBBD22AECD3}" srcOrd="0" destOrd="0" presId="urn:microsoft.com/office/officeart/2005/8/layout/matrix1"/>
    <dgm:cxn modelId="{71220297-B030-4AD2-9198-B26F21DAD13D}" srcId="{A1DCB479-5A22-4C78-93AE-5900FD49EAF5}" destId="{09FEE9DA-AB2C-444D-BE0C-241DC52080A5}" srcOrd="3" destOrd="0" parTransId="{BECAE0CD-839B-45DA-A0CF-467C76506744}" sibTransId="{B74DDAE1-352E-4800-9583-C1A29A67E8BF}"/>
    <dgm:cxn modelId="{945F2805-4D24-4BFA-B8FF-0DC8AF3A4C4E}" type="presOf" srcId="{5C2FAA3E-0B2B-44F5-B69D-0C61F1A65D5B}" destId="{08A0400A-F9FF-47B6-AE80-1B22A1F0480E}" srcOrd="1" destOrd="0" presId="urn:microsoft.com/office/officeart/2005/8/layout/matrix1"/>
    <dgm:cxn modelId="{D809B40C-E381-4133-95CB-E3C4E26C7CF9}" type="presOf" srcId="{09FEE9DA-AB2C-444D-BE0C-241DC52080A5}" destId="{238B9842-7DD0-4CB5-876C-155091A8F98D}" srcOrd="1" destOrd="0" presId="urn:microsoft.com/office/officeart/2005/8/layout/matrix1"/>
    <dgm:cxn modelId="{B134DD53-7E7C-4EF5-840D-36FE8104DACA}" type="presOf" srcId="{B3D33B49-A114-44E6-A2DC-C7D01821039B}" destId="{FE10096D-E625-4D49-B48E-72E1C6EB6E45}" srcOrd="0" destOrd="0" presId="urn:microsoft.com/office/officeart/2005/8/layout/matrix1"/>
    <dgm:cxn modelId="{3E9DCF32-B93D-4ACD-80CF-0CB6B018965F}" srcId="{B3D33B49-A114-44E6-A2DC-C7D01821039B}" destId="{A1DCB479-5A22-4C78-93AE-5900FD49EAF5}" srcOrd="0" destOrd="0" parTransId="{EF1F77F2-15A4-4EBC-A6F9-43DBA2FB55FD}" sibTransId="{FED961A0-D1DC-4BF3-B005-17FCD235F241}"/>
    <dgm:cxn modelId="{DD8A2E5A-A522-4A3E-9A5F-3D5EF01133EE}" type="presOf" srcId="{32A3BEA6-4742-4936-A60A-7EA45ABBF5D2}" destId="{EEAEB9D4-8E7F-46AC-B901-CC2E072AEA58}" srcOrd="0" destOrd="0" presId="urn:microsoft.com/office/officeart/2005/8/layout/matrix1"/>
    <dgm:cxn modelId="{265E644B-9ECA-4650-ACCF-ED8073FB89B9}" srcId="{A1DCB479-5A22-4C78-93AE-5900FD49EAF5}" destId="{E3DABB21-35D6-4B5F-99E3-7D445304FB77}" srcOrd="4" destOrd="0" parTransId="{1FC2514A-0B38-44A9-B979-1C1EEEE2C1D5}" sibTransId="{7238E7A8-F9D8-4D90-B01F-D6F5511E3FAA}"/>
    <dgm:cxn modelId="{0A29CB8D-3F7F-4C64-9AFE-A93E64E5F238}" type="presOf" srcId="{FB80AB92-C854-4EF2-A0AF-D73465BFFE4D}" destId="{E57BC2DE-8207-4957-9BD5-53A60AA76307}" srcOrd="1" destOrd="0" presId="urn:microsoft.com/office/officeart/2005/8/layout/matrix1"/>
    <dgm:cxn modelId="{DFFEC800-8D6D-40E1-95E1-5EA3CD36B7B3}" type="presOf" srcId="{FB80AB92-C854-4EF2-A0AF-D73465BFFE4D}" destId="{21740AED-003F-4927-907B-CC0199F16616}" srcOrd="0" destOrd="0" presId="urn:microsoft.com/office/officeart/2005/8/layout/matrix1"/>
    <dgm:cxn modelId="{ABDB07F1-AD22-4D49-8D33-96A42DB8FE34}" type="presParOf" srcId="{FE10096D-E625-4D49-B48E-72E1C6EB6E45}" destId="{24F75DE8-FF69-4968-B2A4-043291F6914A}" srcOrd="0" destOrd="0" presId="urn:microsoft.com/office/officeart/2005/8/layout/matrix1"/>
    <dgm:cxn modelId="{26135C69-A73C-4C48-BC3C-B4BCA626D101}" type="presParOf" srcId="{24F75DE8-FF69-4968-B2A4-043291F6914A}" destId="{EEAEB9D4-8E7F-46AC-B901-CC2E072AEA58}" srcOrd="0" destOrd="0" presId="urn:microsoft.com/office/officeart/2005/8/layout/matrix1"/>
    <dgm:cxn modelId="{4D596E31-587F-4261-9365-680498716BBF}" type="presParOf" srcId="{24F75DE8-FF69-4968-B2A4-043291F6914A}" destId="{14B37216-E7CB-45F2-8E57-E5F0360BBD47}" srcOrd="1" destOrd="0" presId="urn:microsoft.com/office/officeart/2005/8/layout/matrix1"/>
    <dgm:cxn modelId="{89846CC2-3596-48AB-9860-609A4E6C3795}" type="presParOf" srcId="{24F75DE8-FF69-4968-B2A4-043291F6914A}" destId="{21740AED-003F-4927-907B-CC0199F16616}" srcOrd="2" destOrd="0" presId="urn:microsoft.com/office/officeart/2005/8/layout/matrix1"/>
    <dgm:cxn modelId="{0ED561D1-617F-4B5B-A25D-61EF73DC56DC}" type="presParOf" srcId="{24F75DE8-FF69-4968-B2A4-043291F6914A}" destId="{E57BC2DE-8207-4957-9BD5-53A60AA76307}" srcOrd="3" destOrd="0" presId="urn:microsoft.com/office/officeart/2005/8/layout/matrix1"/>
    <dgm:cxn modelId="{1D90A11A-E13D-4A50-B219-131F46942288}" type="presParOf" srcId="{24F75DE8-FF69-4968-B2A4-043291F6914A}" destId="{C11955F5-C30A-4D7B-AE7D-87054038EB82}" srcOrd="4" destOrd="0" presId="urn:microsoft.com/office/officeart/2005/8/layout/matrix1"/>
    <dgm:cxn modelId="{D795549C-EB47-42EC-A795-0196F2F8BD86}" type="presParOf" srcId="{24F75DE8-FF69-4968-B2A4-043291F6914A}" destId="{08A0400A-F9FF-47B6-AE80-1B22A1F0480E}" srcOrd="5" destOrd="0" presId="urn:microsoft.com/office/officeart/2005/8/layout/matrix1"/>
    <dgm:cxn modelId="{32C4FF73-E3C2-41CE-8EFC-E4461A11B8E7}" type="presParOf" srcId="{24F75DE8-FF69-4968-B2A4-043291F6914A}" destId="{B8DF99DA-19EA-426B-9F02-3EBBD22AECD3}" srcOrd="6" destOrd="0" presId="urn:microsoft.com/office/officeart/2005/8/layout/matrix1"/>
    <dgm:cxn modelId="{AC6D48B2-7B02-479B-976F-614ED49C6C0D}" type="presParOf" srcId="{24F75DE8-FF69-4968-B2A4-043291F6914A}" destId="{238B9842-7DD0-4CB5-876C-155091A8F98D}" srcOrd="7" destOrd="0" presId="urn:microsoft.com/office/officeart/2005/8/layout/matrix1"/>
    <dgm:cxn modelId="{AF83AB91-C2BD-4FBD-95BD-E69CE3DED2F8}" type="presParOf" srcId="{FE10096D-E625-4D49-B48E-72E1C6EB6E45}" destId="{4EC04B43-E47F-43B8-ABED-5063CD4CB2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E4D086-9482-4ABA-B74B-21D10EF0E0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188EE9-F4AC-4D50-B10C-34FB6FEE5CA9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4000" b="1" dirty="0" smtClean="0">
              <a:solidFill>
                <a:srgbClr val="C00000"/>
              </a:solidFill>
            </a:rPr>
            <a:t>знание</a:t>
          </a:r>
          <a:endParaRPr lang="ru-RU" sz="4000" b="1" dirty="0">
            <a:solidFill>
              <a:srgbClr val="C00000"/>
            </a:solidFill>
          </a:endParaRPr>
        </a:p>
      </dgm:t>
    </dgm:pt>
    <dgm:pt modelId="{490335E5-5DEE-426E-8557-FE920C43AE35}" type="parTrans" cxnId="{DF0AB1CC-DB23-417E-8987-9DDD9E61ED25}">
      <dgm:prSet/>
      <dgm:spPr/>
      <dgm:t>
        <a:bodyPr/>
        <a:lstStyle/>
        <a:p>
          <a:endParaRPr lang="ru-RU"/>
        </a:p>
      </dgm:t>
    </dgm:pt>
    <dgm:pt modelId="{D8C952AB-1FA5-4EBE-81CA-3941E5EEE13F}" type="sibTrans" cxnId="{DF0AB1CC-DB23-417E-8987-9DDD9E61ED25}">
      <dgm:prSet/>
      <dgm:spPr/>
      <dgm:t>
        <a:bodyPr/>
        <a:lstStyle/>
        <a:p>
          <a:endParaRPr lang="ru-RU"/>
        </a:p>
      </dgm:t>
    </dgm:pt>
    <dgm:pt modelId="{46CF1F27-753F-4D81-9571-55CD9EFB2AAE}">
      <dgm:prSet phldrT="[Текст]" phldr="1"/>
      <dgm:spPr/>
      <dgm:t>
        <a:bodyPr/>
        <a:lstStyle/>
        <a:p>
          <a:endParaRPr lang="ru-RU" dirty="0"/>
        </a:p>
      </dgm:t>
    </dgm:pt>
    <dgm:pt modelId="{CA4EA412-F020-49A2-A8C9-B67389233F9F}" type="parTrans" cxnId="{9BADD638-F522-4514-837F-07F9717AA966}">
      <dgm:prSet/>
      <dgm:spPr/>
      <dgm:t>
        <a:bodyPr/>
        <a:lstStyle/>
        <a:p>
          <a:endParaRPr lang="ru-RU"/>
        </a:p>
      </dgm:t>
    </dgm:pt>
    <dgm:pt modelId="{CECBA1B3-E3A7-48CB-8C88-B1208E537E47}" type="sibTrans" cxnId="{9BADD638-F522-4514-837F-07F9717AA966}">
      <dgm:prSet/>
      <dgm:spPr/>
      <dgm:t>
        <a:bodyPr/>
        <a:lstStyle/>
        <a:p>
          <a:endParaRPr lang="ru-RU"/>
        </a:p>
      </dgm:t>
    </dgm:pt>
    <dgm:pt modelId="{1B228287-BAB7-4672-A965-F502FD16A5C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bg1"/>
              </a:solidFill>
            </a:rPr>
            <a:t>основных опасных и чрезвычайных ситуаций природного, техногенного и социального характера, включая экстремизм и терроризм, и их последствий для личности, общества и государства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9476B226-4FC2-40CD-B307-1404FCB908D9}" type="parTrans" cxnId="{B0D3B97F-9BDF-4FDC-96D7-2053AE062C75}">
      <dgm:prSet/>
      <dgm:spPr/>
      <dgm:t>
        <a:bodyPr/>
        <a:lstStyle/>
        <a:p>
          <a:endParaRPr lang="ru-RU"/>
        </a:p>
      </dgm:t>
    </dgm:pt>
    <dgm:pt modelId="{4F76DE01-9E34-4E75-A7BB-EE52AB6EA1ED}" type="sibTrans" cxnId="{B0D3B97F-9BDF-4FDC-96D7-2053AE062C75}">
      <dgm:prSet/>
      <dgm:spPr/>
      <dgm:t>
        <a:bodyPr/>
        <a:lstStyle/>
        <a:p>
          <a:endParaRPr lang="ru-RU"/>
        </a:p>
      </dgm:t>
    </dgm:pt>
    <dgm:pt modelId="{DCFB3398-7C94-4546-838F-B2C5A8E6C838}">
      <dgm:prSet phldrT="[Текст]" phldr="1"/>
      <dgm:spPr/>
      <dgm:t>
        <a:bodyPr/>
        <a:lstStyle/>
        <a:p>
          <a:endParaRPr lang="ru-RU"/>
        </a:p>
      </dgm:t>
    </dgm:pt>
    <dgm:pt modelId="{A56F16F7-EA2A-4071-9512-0DCFC08A01AB}" type="parTrans" cxnId="{4631D8B2-02DA-4792-8AEE-6D5EA9236FE4}">
      <dgm:prSet/>
      <dgm:spPr/>
      <dgm:t>
        <a:bodyPr/>
        <a:lstStyle/>
        <a:p>
          <a:endParaRPr lang="ru-RU"/>
        </a:p>
      </dgm:t>
    </dgm:pt>
    <dgm:pt modelId="{A0ACF227-2447-4378-8ABC-051FD5194CA5}" type="sibTrans" cxnId="{4631D8B2-02DA-4792-8AEE-6D5EA9236FE4}">
      <dgm:prSet/>
      <dgm:spPr/>
      <dgm:t>
        <a:bodyPr/>
        <a:lstStyle/>
        <a:p>
          <a:endParaRPr lang="ru-RU"/>
        </a:p>
      </dgm:t>
    </dgm:pt>
    <dgm:pt modelId="{610B0EFF-F4B4-4A56-8117-5553F88A194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endParaRPr lang="ru-RU" b="1" dirty="0">
            <a:solidFill>
              <a:srgbClr val="C00000"/>
            </a:solidFill>
          </a:endParaRPr>
        </a:p>
      </dgm:t>
    </dgm:pt>
    <dgm:pt modelId="{C8BA6079-2266-4207-AE99-3D5AB4B12460}" type="parTrans" cxnId="{28CFA032-250C-4C5D-9DD5-27D615196B00}">
      <dgm:prSet/>
      <dgm:spPr/>
      <dgm:t>
        <a:bodyPr/>
        <a:lstStyle/>
        <a:p>
          <a:endParaRPr lang="ru-RU"/>
        </a:p>
      </dgm:t>
    </dgm:pt>
    <dgm:pt modelId="{2D8BCE0E-13B3-413D-BCBB-D1225AFB952F}" type="sibTrans" cxnId="{28CFA032-250C-4C5D-9DD5-27D615196B00}">
      <dgm:prSet/>
      <dgm:spPr/>
      <dgm:t>
        <a:bodyPr/>
        <a:lstStyle/>
        <a:p>
          <a:endParaRPr lang="ru-RU"/>
        </a:p>
      </dgm:t>
    </dgm:pt>
    <dgm:pt modelId="{D0AD7FEB-50D4-4841-970F-9CCB2DE03E22}" type="pres">
      <dgm:prSet presAssocID="{0BE4D086-9482-4ABA-B74B-21D10EF0E06C}" presName="linear" presStyleCnt="0">
        <dgm:presLayoutVars>
          <dgm:animLvl val="lvl"/>
          <dgm:resizeHandles val="exact"/>
        </dgm:presLayoutVars>
      </dgm:prSet>
      <dgm:spPr/>
    </dgm:pt>
    <dgm:pt modelId="{7CEC273B-2452-4892-A7DD-F98F6CECCA93}" type="pres">
      <dgm:prSet presAssocID="{B8188EE9-F4AC-4D50-B10C-34FB6FEE5CA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6AB569-3D76-4C96-B88A-35930A18E325}" type="pres">
      <dgm:prSet presAssocID="{B8188EE9-F4AC-4D50-B10C-34FB6FEE5CA9}" presName="childText" presStyleLbl="revTx" presStyleIdx="0" presStyleCnt="2">
        <dgm:presLayoutVars>
          <dgm:bulletEnabled val="1"/>
        </dgm:presLayoutVars>
      </dgm:prSet>
      <dgm:spPr/>
    </dgm:pt>
    <dgm:pt modelId="{83552E18-60CA-4D50-9AAF-D60D7BDB31BB}" type="pres">
      <dgm:prSet presAssocID="{1B228287-BAB7-4672-A965-F502FD16A5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007952-D94F-461D-B655-E1BACDB041EF}" type="pres">
      <dgm:prSet presAssocID="{1B228287-BAB7-4672-A965-F502FD16A5C6}" presName="childText" presStyleLbl="revTx" presStyleIdx="1" presStyleCnt="2">
        <dgm:presLayoutVars>
          <dgm:bulletEnabled val="1"/>
        </dgm:presLayoutVars>
      </dgm:prSet>
      <dgm:spPr/>
    </dgm:pt>
    <dgm:pt modelId="{13575B82-8799-4E4B-81C5-2A4337B0A86E}" type="pres">
      <dgm:prSet presAssocID="{610B0EFF-F4B4-4A56-8117-5553F88A1942}" presName="parentText" presStyleLbl="node1" presStyleIdx="2" presStyleCnt="3" custLinFactNeighborY="-23730">
        <dgm:presLayoutVars>
          <dgm:chMax val="0"/>
          <dgm:bulletEnabled val="1"/>
        </dgm:presLayoutVars>
      </dgm:prSet>
      <dgm:spPr/>
    </dgm:pt>
  </dgm:ptLst>
  <dgm:cxnLst>
    <dgm:cxn modelId="{3CEBF67A-EC2D-4DAB-A00F-1F96C1EDBE24}" type="presOf" srcId="{B8188EE9-F4AC-4D50-B10C-34FB6FEE5CA9}" destId="{7CEC273B-2452-4892-A7DD-F98F6CECCA93}" srcOrd="0" destOrd="0" presId="urn:microsoft.com/office/officeart/2005/8/layout/vList2"/>
    <dgm:cxn modelId="{B0D3B97F-9BDF-4FDC-96D7-2053AE062C75}" srcId="{0BE4D086-9482-4ABA-B74B-21D10EF0E06C}" destId="{1B228287-BAB7-4672-A965-F502FD16A5C6}" srcOrd="1" destOrd="0" parTransId="{9476B226-4FC2-40CD-B307-1404FCB908D9}" sibTransId="{4F76DE01-9E34-4E75-A7BB-EE52AB6EA1ED}"/>
    <dgm:cxn modelId="{39F83FF9-D56C-4749-AE14-A21BA7A5B2CC}" type="presOf" srcId="{46CF1F27-753F-4D81-9571-55CD9EFB2AAE}" destId="{986AB569-3D76-4C96-B88A-35930A18E325}" srcOrd="0" destOrd="0" presId="urn:microsoft.com/office/officeart/2005/8/layout/vList2"/>
    <dgm:cxn modelId="{BBBAD1F1-81B5-43D3-A84F-7009C0C899AC}" type="presOf" srcId="{610B0EFF-F4B4-4A56-8117-5553F88A1942}" destId="{13575B82-8799-4E4B-81C5-2A4337B0A86E}" srcOrd="0" destOrd="0" presId="urn:microsoft.com/office/officeart/2005/8/layout/vList2"/>
    <dgm:cxn modelId="{28CFA032-250C-4C5D-9DD5-27D615196B00}" srcId="{0BE4D086-9482-4ABA-B74B-21D10EF0E06C}" destId="{610B0EFF-F4B4-4A56-8117-5553F88A1942}" srcOrd="2" destOrd="0" parTransId="{C8BA6079-2266-4207-AE99-3D5AB4B12460}" sibTransId="{2D8BCE0E-13B3-413D-BCBB-D1225AFB952F}"/>
    <dgm:cxn modelId="{9BADD638-F522-4514-837F-07F9717AA966}" srcId="{B8188EE9-F4AC-4D50-B10C-34FB6FEE5CA9}" destId="{46CF1F27-753F-4D81-9571-55CD9EFB2AAE}" srcOrd="0" destOrd="0" parTransId="{CA4EA412-F020-49A2-A8C9-B67389233F9F}" sibTransId="{CECBA1B3-E3A7-48CB-8C88-B1208E537E47}"/>
    <dgm:cxn modelId="{4631D8B2-02DA-4792-8AEE-6D5EA9236FE4}" srcId="{1B228287-BAB7-4672-A965-F502FD16A5C6}" destId="{DCFB3398-7C94-4546-838F-B2C5A8E6C838}" srcOrd="0" destOrd="0" parTransId="{A56F16F7-EA2A-4071-9512-0DCFC08A01AB}" sibTransId="{A0ACF227-2447-4378-8ABC-051FD5194CA5}"/>
    <dgm:cxn modelId="{CC11507D-F02E-4559-8EE7-5D231C95405D}" type="presOf" srcId="{DCFB3398-7C94-4546-838F-B2C5A8E6C838}" destId="{D6007952-D94F-461D-B655-E1BACDB041EF}" srcOrd="0" destOrd="0" presId="urn:microsoft.com/office/officeart/2005/8/layout/vList2"/>
    <dgm:cxn modelId="{3BB79D5A-F0BC-4E51-A35F-0FF0AE098DC2}" type="presOf" srcId="{0BE4D086-9482-4ABA-B74B-21D10EF0E06C}" destId="{D0AD7FEB-50D4-4841-970F-9CCB2DE03E22}" srcOrd="0" destOrd="0" presId="urn:microsoft.com/office/officeart/2005/8/layout/vList2"/>
    <dgm:cxn modelId="{DF0AB1CC-DB23-417E-8987-9DDD9E61ED25}" srcId="{0BE4D086-9482-4ABA-B74B-21D10EF0E06C}" destId="{B8188EE9-F4AC-4D50-B10C-34FB6FEE5CA9}" srcOrd="0" destOrd="0" parTransId="{490335E5-5DEE-426E-8557-FE920C43AE35}" sibTransId="{D8C952AB-1FA5-4EBE-81CA-3941E5EEE13F}"/>
    <dgm:cxn modelId="{EA40CA29-D865-42B8-9665-6D6CB218B77D}" type="presOf" srcId="{1B228287-BAB7-4672-A965-F502FD16A5C6}" destId="{83552E18-60CA-4D50-9AAF-D60D7BDB31BB}" srcOrd="0" destOrd="0" presId="urn:microsoft.com/office/officeart/2005/8/layout/vList2"/>
    <dgm:cxn modelId="{C97B64C4-8764-4427-A8B9-0D9FC7F49E9E}" type="presParOf" srcId="{D0AD7FEB-50D4-4841-970F-9CCB2DE03E22}" destId="{7CEC273B-2452-4892-A7DD-F98F6CECCA93}" srcOrd="0" destOrd="0" presId="urn:microsoft.com/office/officeart/2005/8/layout/vList2"/>
    <dgm:cxn modelId="{9C7D3D1E-09D2-4D9F-AAD8-818C436FDF06}" type="presParOf" srcId="{D0AD7FEB-50D4-4841-970F-9CCB2DE03E22}" destId="{986AB569-3D76-4C96-B88A-35930A18E325}" srcOrd="1" destOrd="0" presId="urn:microsoft.com/office/officeart/2005/8/layout/vList2"/>
    <dgm:cxn modelId="{7D70B269-7B6C-4027-BBB3-AD4265793308}" type="presParOf" srcId="{D0AD7FEB-50D4-4841-970F-9CCB2DE03E22}" destId="{83552E18-60CA-4D50-9AAF-D60D7BDB31BB}" srcOrd="2" destOrd="0" presId="urn:microsoft.com/office/officeart/2005/8/layout/vList2"/>
    <dgm:cxn modelId="{ED20873D-38DF-4964-9741-892011A80EF1}" type="presParOf" srcId="{D0AD7FEB-50D4-4841-970F-9CCB2DE03E22}" destId="{D6007952-D94F-461D-B655-E1BACDB041EF}" srcOrd="3" destOrd="0" presId="urn:microsoft.com/office/officeart/2005/8/layout/vList2"/>
    <dgm:cxn modelId="{FE1F6F24-A92D-4620-99B8-D21408A4CBB3}" type="presParOf" srcId="{D0AD7FEB-50D4-4841-970F-9CCB2DE03E22}" destId="{13575B82-8799-4E4B-81C5-2A4337B0A8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D020D-6142-4087-AC3B-2FEF935BACA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B0570C-C0D8-4F0D-9738-FEED19492011}">
      <dgm:prSet phldrT="[Текст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3200" b="1" dirty="0" smtClean="0"/>
            <a:t>умение</a:t>
          </a:r>
          <a:endParaRPr lang="ru-RU" sz="3200" b="1" dirty="0"/>
        </a:p>
      </dgm:t>
    </dgm:pt>
    <dgm:pt modelId="{C900B071-066C-4451-B3AB-0090F531BBEB}" type="parTrans" cxnId="{FDF669AB-5AA9-4CDE-A104-65A2E550002C}">
      <dgm:prSet/>
      <dgm:spPr/>
      <dgm:t>
        <a:bodyPr/>
        <a:lstStyle/>
        <a:p>
          <a:endParaRPr lang="ru-RU"/>
        </a:p>
      </dgm:t>
    </dgm:pt>
    <dgm:pt modelId="{88A7AE58-B40E-4597-931B-F6404AA060F9}" type="sibTrans" cxnId="{FDF669AB-5AA9-4CDE-A104-65A2E550002C}">
      <dgm:prSet/>
      <dgm:spPr/>
      <dgm:t>
        <a:bodyPr/>
        <a:lstStyle/>
        <a:p>
          <a:endParaRPr lang="ru-RU"/>
        </a:p>
      </dgm:t>
    </dgm:pt>
    <dgm:pt modelId="{64EF0300-7310-4B25-B35B-B88D252FD47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 </a:t>
          </a:r>
          <a:r>
            <a:rPr lang="ru-RU" b="1" dirty="0" smtClean="0"/>
            <a:t>принимать обоснованные решения в конкретной опасной ситуации с учётом реально складывающейся обстановки и индивидуальных возможностей</a:t>
          </a:r>
          <a:endParaRPr lang="ru-RU" b="1" dirty="0"/>
        </a:p>
      </dgm:t>
    </dgm:pt>
    <dgm:pt modelId="{9133F335-810A-40E8-8B09-35EC318BC643}" type="parTrans" cxnId="{00AD5760-6941-428E-8CA5-19177466C31D}">
      <dgm:prSet/>
      <dgm:spPr/>
      <dgm:t>
        <a:bodyPr/>
        <a:lstStyle/>
        <a:p>
          <a:endParaRPr lang="ru-RU"/>
        </a:p>
      </dgm:t>
    </dgm:pt>
    <dgm:pt modelId="{A5DBEDB7-AB17-4F0C-8DCF-CF0DB2700327}" type="sibTrans" cxnId="{00AD5760-6941-428E-8CA5-19177466C31D}">
      <dgm:prSet/>
      <dgm:spPr/>
      <dgm:t>
        <a:bodyPr/>
        <a:lstStyle/>
        <a:p>
          <a:endParaRPr lang="ru-RU"/>
        </a:p>
      </dgm:t>
    </dgm:pt>
    <dgm:pt modelId="{0EF49D98-FF74-4371-8C1F-0F7939B83CBE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b="1" dirty="0" smtClean="0"/>
            <a:t>предвидеть возникновение опасных ситуаций по характерным признакам их проявления, а также на основе информации, получаемой из различных источников, готовность проявлять предосторожность в ситуациях неопределенности</a:t>
          </a:r>
          <a:endParaRPr lang="ru-RU" sz="1400" b="1" dirty="0"/>
        </a:p>
      </dgm:t>
    </dgm:pt>
    <dgm:pt modelId="{4804BCA8-6B28-4C2F-84D9-7E922CC84406}" type="parTrans" cxnId="{921E559C-DE5A-4683-BC30-13B412964D31}">
      <dgm:prSet/>
      <dgm:spPr/>
      <dgm:t>
        <a:bodyPr/>
        <a:lstStyle/>
        <a:p>
          <a:endParaRPr lang="ru-RU"/>
        </a:p>
      </dgm:t>
    </dgm:pt>
    <dgm:pt modelId="{96598DF1-7E79-4EA8-9332-C5D01723DEDC}" type="sibTrans" cxnId="{921E559C-DE5A-4683-BC30-13B412964D31}">
      <dgm:prSet/>
      <dgm:spPr/>
      <dgm:t>
        <a:bodyPr/>
        <a:lstStyle/>
        <a:p>
          <a:endParaRPr lang="ru-RU"/>
        </a:p>
      </dgm:t>
    </dgm:pt>
    <dgm:pt modelId="{A33640DD-F247-4539-A4BD-7B5FA4F0675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dirty="0" smtClean="0"/>
            <a:t>оказать первую помощь пострадавшим</a:t>
          </a:r>
          <a:endParaRPr lang="ru-RU" sz="2400" dirty="0"/>
        </a:p>
      </dgm:t>
    </dgm:pt>
    <dgm:pt modelId="{D546CF00-8D0F-4507-B475-0D798558A0FF}" type="parTrans" cxnId="{D03261C7-7C0D-45C2-A783-FD460B4B4B9E}">
      <dgm:prSet/>
      <dgm:spPr/>
      <dgm:t>
        <a:bodyPr/>
        <a:lstStyle/>
        <a:p>
          <a:endParaRPr lang="ru-RU"/>
        </a:p>
      </dgm:t>
    </dgm:pt>
    <dgm:pt modelId="{CECE4BCE-3D16-4DF9-9F8A-A5D8AB810B86}" type="sibTrans" cxnId="{D03261C7-7C0D-45C2-A783-FD460B4B4B9E}">
      <dgm:prSet/>
      <dgm:spPr/>
      <dgm:t>
        <a:bodyPr/>
        <a:lstStyle/>
        <a:p>
          <a:endParaRPr lang="ru-RU"/>
        </a:p>
      </dgm:t>
    </dgm:pt>
    <dgm:pt modelId="{C7657391-8A72-4C96-8325-EBC42393515C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овладеть основами экологического проектирования безопасной жизнедеятельности с учетом природных, техногенных и социальных рисков на территории проживания</a:t>
          </a:r>
          <a:endParaRPr lang="ru-RU" b="1" dirty="0"/>
        </a:p>
      </dgm:t>
    </dgm:pt>
    <dgm:pt modelId="{AAB13B33-9A98-4936-A7F0-277A1A77DA26}" type="parTrans" cxnId="{76580B62-4005-40B9-97D0-7758D98228FC}">
      <dgm:prSet/>
      <dgm:spPr/>
      <dgm:t>
        <a:bodyPr/>
        <a:lstStyle/>
        <a:p>
          <a:endParaRPr lang="ru-RU"/>
        </a:p>
      </dgm:t>
    </dgm:pt>
    <dgm:pt modelId="{B234AB94-4DDD-4D58-818B-62EA5B3A470C}" type="sibTrans" cxnId="{76580B62-4005-40B9-97D0-7758D98228FC}">
      <dgm:prSet/>
      <dgm:spPr/>
      <dgm:t>
        <a:bodyPr/>
        <a:lstStyle/>
        <a:p>
          <a:endParaRPr lang="ru-RU"/>
        </a:p>
      </dgm:t>
    </dgm:pt>
    <dgm:pt modelId="{B555C79B-1254-4E8E-B653-AEA7FB170764}">
      <dgm:prSet/>
      <dgm:spPr/>
    </dgm:pt>
    <dgm:pt modelId="{88326AB7-8BF8-4D24-A681-68F7EBFF5F07}" type="parTrans" cxnId="{ED336BA3-6B2B-4D48-9CAB-737798CDEEE4}">
      <dgm:prSet/>
      <dgm:spPr/>
      <dgm:t>
        <a:bodyPr/>
        <a:lstStyle/>
        <a:p>
          <a:endParaRPr lang="ru-RU"/>
        </a:p>
      </dgm:t>
    </dgm:pt>
    <dgm:pt modelId="{1FED9DE2-565B-4DE1-B036-A5FAC3C53ACC}" type="sibTrans" cxnId="{ED336BA3-6B2B-4D48-9CAB-737798CDEEE4}">
      <dgm:prSet/>
      <dgm:spPr/>
      <dgm:t>
        <a:bodyPr/>
        <a:lstStyle/>
        <a:p>
          <a:endParaRPr lang="ru-RU"/>
        </a:p>
      </dgm:t>
    </dgm:pt>
    <dgm:pt modelId="{1AFE94C5-F953-4C90-98AB-054155E99706}" type="pres">
      <dgm:prSet presAssocID="{7C2D020D-6142-4087-AC3B-2FEF935BACA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A8B402-2939-4F56-A514-E2FBE53AD076}" type="pres">
      <dgm:prSet presAssocID="{7C2D020D-6142-4087-AC3B-2FEF935BACA0}" presName="matrix" presStyleCnt="0"/>
      <dgm:spPr/>
    </dgm:pt>
    <dgm:pt modelId="{052A807A-612B-4B1D-A2F0-60291D222FC9}" type="pres">
      <dgm:prSet presAssocID="{7C2D020D-6142-4087-AC3B-2FEF935BACA0}" presName="tile1" presStyleLbl="node1" presStyleIdx="0" presStyleCnt="4"/>
      <dgm:spPr/>
      <dgm:t>
        <a:bodyPr/>
        <a:lstStyle/>
        <a:p>
          <a:endParaRPr lang="ru-RU"/>
        </a:p>
      </dgm:t>
    </dgm:pt>
    <dgm:pt modelId="{7D674EB5-7CED-44F0-959F-D1F2C136E2FC}" type="pres">
      <dgm:prSet presAssocID="{7C2D020D-6142-4087-AC3B-2FEF935BACA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4B5E3-0CFD-4474-B83E-6F327E445DC0}" type="pres">
      <dgm:prSet presAssocID="{7C2D020D-6142-4087-AC3B-2FEF935BACA0}" presName="tile2" presStyleLbl="node1" presStyleIdx="1" presStyleCnt="4"/>
      <dgm:spPr/>
      <dgm:t>
        <a:bodyPr/>
        <a:lstStyle/>
        <a:p>
          <a:endParaRPr lang="ru-RU"/>
        </a:p>
      </dgm:t>
    </dgm:pt>
    <dgm:pt modelId="{93BC0A6C-33E8-42F7-A961-A4B7AB8F448F}" type="pres">
      <dgm:prSet presAssocID="{7C2D020D-6142-4087-AC3B-2FEF935BACA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BD6A9-C55D-4DC3-A966-1999AB630EB3}" type="pres">
      <dgm:prSet presAssocID="{7C2D020D-6142-4087-AC3B-2FEF935BACA0}" presName="tile3" presStyleLbl="node1" presStyleIdx="2" presStyleCnt="4" custLinFactNeighborY="2673"/>
      <dgm:spPr/>
      <dgm:t>
        <a:bodyPr/>
        <a:lstStyle/>
        <a:p>
          <a:endParaRPr lang="ru-RU"/>
        </a:p>
      </dgm:t>
    </dgm:pt>
    <dgm:pt modelId="{BE9C1CB0-9A4E-49BF-AF21-EEEAB55DB4CE}" type="pres">
      <dgm:prSet presAssocID="{7C2D020D-6142-4087-AC3B-2FEF935BACA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B2724-0B1F-40F0-A05D-14F8CCE8F830}" type="pres">
      <dgm:prSet presAssocID="{7C2D020D-6142-4087-AC3B-2FEF935BACA0}" presName="tile4" presStyleLbl="node1" presStyleIdx="3" presStyleCnt="4" custLinFactNeighborX="2476" custLinFactNeighborY="-750"/>
      <dgm:spPr/>
      <dgm:t>
        <a:bodyPr/>
        <a:lstStyle/>
        <a:p>
          <a:endParaRPr lang="ru-RU"/>
        </a:p>
      </dgm:t>
    </dgm:pt>
    <dgm:pt modelId="{4B164A98-12BF-4E8D-9BF6-74D236248AB6}" type="pres">
      <dgm:prSet presAssocID="{7C2D020D-6142-4087-AC3B-2FEF935BACA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89D3F-D7F3-4613-9D79-49C3EC55776B}" type="pres">
      <dgm:prSet presAssocID="{7C2D020D-6142-4087-AC3B-2FEF935BACA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6580B62-4005-40B9-97D0-7758D98228FC}" srcId="{A4B0570C-C0D8-4F0D-9738-FEED19492011}" destId="{C7657391-8A72-4C96-8325-EBC42393515C}" srcOrd="3" destOrd="0" parTransId="{AAB13B33-9A98-4936-A7F0-277A1A77DA26}" sibTransId="{B234AB94-4DDD-4D58-818B-62EA5B3A470C}"/>
    <dgm:cxn modelId="{D03261C7-7C0D-45C2-A783-FD460B4B4B9E}" srcId="{A4B0570C-C0D8-4F0D-9738-FEED19492011}" destId="{A33640DD-F247-4539-A4BD-7B5FA4F06755}" srcOrd="2" destOrd="0" parTransId="{D546CF00-8D0F-4507-B475-0D798558A0FF}" sibTransId="{CECE4BCE-3D16-4DF9-9F8A-A5D8AB810B86}"/>
    <dgm:cxn modelId="{8DA15437-E59A-445F-8E22-4248B250F2E3}" type="presOf" srcId="{C7657391-8A72-4C96-8325-EBC42393515C}" destId="{4B164A98-12BF-4E8D-9BF6-74D236248AB6}" srcOrd="1" destOrd="0" presId="urn:microsoft.com/office/officeart/2005/8/layout/matrix1"/>
    <dgm:cxn modelId="{38ED92E5-FE62-4B64-9634-F105914F64F4}" type="presOf" srcId="{A4B0570C-C0D8-4F0D-9738-FEED19492011}" destId="{91C89D3F-D7F3-4613-9D79-49C3EC55776B}" srcOrd="0" destOrd="0" presId="urn:microsoft.com/office/officeart/2005/8/layout/matrix1"/>
    <dgm:cxn modelId="{00AD5760-6941-428E-8CA5-19177466C31D}" srcId="{A4B0570C-C0D8-4F0D-9738-FEED19492011}" destId="{64EF0300-7310-4B25-B35B-B88D252FD47E}" srcOrd="0" destOrd="0" parTransId="{9133F335-810A-40E8-8B09-35EC318BC643}" sibTransId="{A5DBEDB7-AB17-4F0C-8DCF-CF0DB2700327}"/>
    <dgm:cxn modelId="{921E559C-DE5A-4683-BC30-13B412964D31}" srcId="{A4B0570C-C0D8-4F0D-9738-FEED19492011}" destId="{0EF49D98-FF74-4371-8C1F-0F7939B83CBE}" srcOrd="1" destOrd="0" parTransId="{4804BCA8-6B28-4C2F-84D9-7E922CC84406}" sibTransId="{96598DF1-7E79-4EA8-9332-C5D01723DEDC}"/>
    <dgm:cxn modelId="{63560585-71C7-48BD-B792-B96D10BA6A99}" type="presOf" srcId="{C7657391-8A72-4C96-8325-EBC42393515C}" destId="{618B2724-0B1F-40F0-A05D-14F8CCE8F830}" srcOrd="0" destOrd="0" presId="urn:microsoft.com/office/officeart/2005/8/layout/matrix1"/>
    <dgm:cxn modelId="{ED336BA3-6B2B-4D48-9CAB-737798CDEEE4}" srcId="{A4B0570C-C0D8-4F0D-9738-FEED19492011}" destId="{B555C79B-1254-4E8E-B653-AEA7FB170764}" srcOrd="4" destOrd="0" parTransId="{88326AB7-8BF8-4D24-A681-68F7EBFF5F07}" sibTransId="{1FED9DE2-565B-4DE1-B036-A5FAC3C53ACC}"/>
    <dgm:cxn modelId="{2BA5BDD5-83CE-4CC7-93AE-ECF243BD7B7E}" type="presOf" srcId="{0EF49D98-FF74-4371-8C1F-0F7939B83CBE}" destId="{6884B5E3-0CFD-4474-B83E-6F327E445DC0}" srcOrd="0" destOrd="0" presId="urn:microsoft.com/office/officeart/2005/8/layout/matrix1"/>
    <dgm:cxn modelId="{91C4FEDA-B87B-4942-A621-F3575E47E9B3}" type="presOf" srcId="{A33640DD-F247-4539-A4BD-7B5FA4F06755}" destId="{BE9C1CB0-9A4E-49BF-AF21-EEEAB55DB4CE}" srcOrd="1" destOrd="0" presId="urn:microsoft.com/office/officeart/2005/8/layout/matrix1"/>
    <dgm:cxn modelId="{E45D2D16-AA03-4A87-9493-5C9970A51462}" type="presOf" srcId="{64EF0300-7310-4B25-B35B-B88D252FD47E}" destId="{7D674EB5-7CED-44F0-959F-D1F2C136E2FC}" srcOrd="1" destOrd="0" presId="urn:microsoft.com/office/officeart/2005/8/layout/matrix1"/>
    <dgm:cxn modelId="{1CDA4627-237F-4693-9872-D0DCB8F6B637}" type="presOf" srcId="{0EF49D98-FF74-4371-8C1F-0F7939B83CBE}" destId="{93BC0A6C-33E8-42F7-A961-A4B7AB8F448F}" srcOrd="1" destOrd="0" presId="urn:microsoft.com/office/officeart/2005/8/layout/matrix1"/>
    <dgm:cxn modelId="{7DBF4A76-EA4F-44F7-AB66-1DAB5ACA34EC}" type="presOf" srcId="{64EF0300-7310-4B25-B35B-B88D252FD47E}" destId="{052A807A-612B-4B1D-A2F0-60291D222FC9}" srcOrd="0" destOrd="0" presId="urn:microsoft.com/office/officeart/2005/8/layout/matrix1"/>
    <dgm:cxn modelId="{3BFAD9F4-1923-49DE-96AE-A9B6F16EE64A}" type="presOf" srcId="{7C2D020D-6142-4087-AC3B-2FEF935BACA0}" destId="{1AFE94C5-F953-4C90-98AB-054155E99706}" srcOrd="0" destOrd="0" presId="urn:microsoft.com/office/officeart/2005/8/layout/matrix1"/>
    <dgm:cxn modelId="{FDF669AB-5AA9-4CDE-A104-65A2E550002C}" srcId="{7C2D020D-6142-4087-AC3B-2FEF935BACA0}" destId="{A4B0570C-C0D8-4F0D-9738-FEED19492011}" srcOrd="0" destOrd="0" parTransId="{C900B071-066C-4451-B3AB-0090F531BBEB}" sibTransId="{88A7AE58-B40E-4597-931B-F6404AA060F9}"/>
    <dgm:cxn modelId="{FF771335-31E5-4123-90E3-13C1DF003BFA}" type="presOf" srcId="{A33640DD-F247-4539-A4BD-7B5FA4F06755}" destId="{81EBD6A9-C55D-4DC3-A966-1999AB630EB3}" srcOrd="0" destOrd="0" presId="urn:microsoft.com/office/officeart/2005/8/layout/matrix1"/>
    <dgm:cxn modelId="{8EC31FBE-7E62-41D2-BDC5-2D7FFC35182F}" type="presParOf" srcId="{1AFE94C5-F953-4C90-98AB-054155E99706}" destId="{81A8B402-2939-4F56-A514-E2FBE53AD076}" srcOrd="0" destOrd="0" presId="urn:microsoft.com/office/officeart/2005/8/layout/matrix1"/>
    <dgm:cxn modelId="{E20A527F-DF07-458C-9DB5-68CDF8A3E140}" type="presParOf" srcId="{81A8B402-2939-4F56-A514-E2FBE53AD076}" destId="{052A807A-612B-4B1D-A2F0-60291D222FC9}" srcOrd="0" destOrd="0" presId="urn:microsoft.com/office/officeart/2005/8/layout/matrix1"/>
    <dgm:cxn modelId="{6E4D3CD2-16EE-4B24-86CB-9F21C4E758CE}" type="presParOf" srcId="{81A8B402-2939-4F56-A514-E2FBE53AD076}" destId="{7D674EB5-7CED-44F0-959F-D1F2C136E2FC}" srcOrd="1" destOrd="0" presId="urn:microsoft.com/office/officeart/2005/8/layout/matrix1"/>
    <dgm:cxn modelId="{156DA2C7-771E-4800-ACEA-6FD1A8928638}" type="presParOf" srcId="{81A8B402-2939-4F56-A514-E2FBE53AD076}" destId="{6884B5E3-0CFD-4474-B83E-6F327E445DC0}" srcOrd="2" destOrd="0" presId="urn:microsoft.com/office/officeart/2005/8/layout/matrix1"/>
    <dgm:cxn modelId="{539E8AF9-851F-4D45-A73F-A9BC75499215}" type="presParOf" srcId="{81A8B402-2939-4F56-A514-E2FBE53AD076}" destId="{93BC0A6C-33E8-42F7-A961-A4B7AB8F448F}" srcOrd="3" destOrd="0" presId="urn:microsoft.com/office/officeart/2005/8/layout/matrix1"/>
    <dgm:cxn modelId="{ED8460DF-4033-4EC2-B3F3-06223E793DC2}" type="presParOf" srcId="{81A8B402-2939-4F56-A514-E2FBE53AD076}" destId="{81EBD6A9-C55D-4DC3-A966-1999AB630EB3}" srcOrd="4" destOrd="0" presId="urn:microsoft.com/office/officeart/2005/8/layout/matrix1"/>
    <dgm:cxn modelId="{77DA68C6-B26E-4BB9-BD7F-2E8200EB65BD}" type="presParOf" srcId="{81A8B402-2939-4F56-A514-E2FBE53AD076}" destId="{BE9C1CB0-9A4E-49BF-AF21-EEEAB55DB4CE}" srcOrd="5" destOrd="0" presId="urn:microsoft.com/office/officeart/2005/8/layout/matrix1"/>
    <dgm:cxn modelId="{2600DA48-7C01-4862-9909-802649D3D64F}" type="presParOf" srcId="{81A8B402-2939-4F56-A514-E2FBE53AD076}" destId="{618B2724-0B1F-40F0-A05D-14F8CCE8F830}" srcOrd="6" destOrd="0" presId="urn:microsoft.com/office/officeart/2005/8/layout/matrix1"/>
    <dgm:cxn modelId="{2614D8C0-2B8A-42ED-A923-23DAD2DE757D}" type="presParOf" srcId="{81A8B402-2939-4F56-A514-E2FBE53AD076}" destId="{4B164A98-12BF-4E8D-9BF6-74D236248AB6}" srcOrd="7" destOrd="0" presId="urn:microsoft.com/office/officeart/2005/8/layout/matrix1"/>
    <dgm:cxn modelId="{09ED9EC5-EB58-448D-8F63-E67A8E3F927F}" type="presParOf" srcId="{1AFE94C5-F953-4C90-98AB-054155E99706}" destId="{91C89D3F-D7F3-4613-9D79-49C3EC55776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49B17E-6307-4660-9520-6C6974045750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6E8465-FFFD-42E9-A327-7B9794C5E65B}">
      <dgm:prSet/>
      <dgm:spPr/>
      <dgm:t>
        <a:bodyPr/>
        <a:lstStyle/>
        <a:p>
          <a:r>
            <a:rPr lang="ru-RU" smtClean="0"/>
            <a:t>результаты промежуточной аттестации обучающихся</a:t>
          </a:r>
          <a:endParaRPr lang="ru-RU"/>
        </a:p>
      </dgm:t>
    </dgm:pt>
    <dgm:pt modelId="{17FA1202-F608-4689-BC10-1ED4CCEBCD8A}" type="parTrans" cxnId="{20510A8B-EA81-464E-8AD7-FE2E4885320E}">
      <dgm:prSet/>
      <dgm:spPr/>
      <dgm:t>
        <a:bodyPr/>
        <a:lstStyle/>
        <a:p>
          <a:endParaRPr lang="ru-RU"/>
        </a:p>
      </dgm:t>
    </dgm:pt>
    <dgm:pt modelId="{4BC05C69-54DA-4A9A-9DFE-533B7FAFA881}" type="sibTrans" cxnId="{20510A8B-EA81-464E-8AD7-FE2E4885320E}">
      <dgm:prSet/>
      <dgm:spPr/>
      <dgm:t>
        <a:bodyPr/>
        <a:lstStyle/>
        <a:p>
          <a:endParaRPr lang="ru-RU"/>
        </a:p>
      </dgm:t>
    </dgm:pt>
    <dgm:pt modelId="{76D57165-BC14-4B3F-B3EC-C08E8AE0F202}">
      <dgm:prSet/>
      <dgm:spPr/>
      <dgm:t>
        <a:bodyPr/>
        <a:lstStyle/>
        <a:p>
          <a:r>
            <a:rPr lang="ru-RU" dirty="0" smtClean="0"/>
            <a:t>результаты государственной (итоговой) аттестации выпускников</a:t>
          </a:r>
          <a:endParaRPr lang="ru-RU" dirty="0"/>
        </a:p>
      </dgm:t>
    </dgm:pt>
    <dgm:pt modelId="{98C5C8D2-E0EB-4310-835F-E06E9D381BE1}" type="parTrans" cxnId="{F78C809C-67AF-44E8-B97B-59BA39FBB1D7}">
      <dgm:prSet/>
      <dgm:spPr/>
      <dgm:t>
        <a:bodyPr/>
        <a:lstStyle/>
        <a:p>
          <a:endParaRPr lang="ru-RU"/>
        </a:p>
      </dgm:t>
    </dgm:pt>
    <dgm:pt modelId="{018C4AFC-D2FE-44EF-8811-F186EB313F06}" type="sibTrans" cxnId="{F78C809C-67AF-44E8-B97B-59BA39FBB1D7}">
      <dgm:prSet/>
      <dgm:spPr/>
      <dgm:t>
        <a:bodyPr/>
        <a:lstStyle/>
        <a:p>
          <a:endParaRPr lang="ru-RU"/>
        </a:p>
      </dgm:t>
    </dgm:pt>
    <dgm:pt modelId="{A5362BE5-A0E4-4874-A283-BAB0B933700E}" type="pres">
      <dgm:prSet presAssocID="{5949B17E-6307-4660-9520-6C6974045750}" presName="Name0" presStyleCnt="0">
        <dgm:presLayoutVars>
          <dgm:dir/>
          <dgm:resizeHandles val="exact"/>
        </dgm:presLayoutVars>
      </dgm:prSet>
      <dgm:spPr/>
    </dgm:pt>
    <dgm:pt modelId="{EE867ECD-AD17-455C-96AA-0CDD3516316C}" type="pres">
      <dgm:prSet presAssocID="{226E8465-FFFD-42E9-A327-7B9794C5E65B}" presName="composite" presStyleCnt="0"/>
      <dgm:spPr/>
    </dgm:pt>
    <dgm:pt modelId="{A8B7E34E-5362-44E2-A030-42063C76AEA2}" type="pres">
      <dgm:prSet presAssocID="{226E8465-FFFD-42E9-A327-7B9794C5E65B}" presName="rect1" presStyleLbl="trAlignAcc1" presStyleIdx="0" presStyleCnt="2">
        <dgm:presLayoutVars>
          <dgm:bulletEnabled val="1"/>
        </dgm:presLayoutVars>
      </dgm:prSet>
      <dgm:spPr/>
    </dgm:pt>
    <dgm:pt modelId="{FDDA819D-E9BD-4E4F-BE03-70DE03C77295}" type="pres">
      <dgm:prSet presAssocID="{226E8465-FFFD-42E9-A327-7B9794C5E65B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40830136-33B9-4BFC-82D3-1B98EA54E80E}" type="pres">
      <dgm:prSet presAssocID="{4BC05C69-54DA-4A9A-9DFE-533B7FAFA881}" presName="sibTrans" presStyleCnt="0"/>
      <dgm:spPr/>
    </dgm:pt>
    <dgm:pt modelId="{3D5586B5-E570-4F01-A3E8-184375FD6AD6}" type="pres">
      <dgm:prSet presAssocID="{76D57165-BC14-4B3F-B3EC-C08E8AE0F202}" presName="composite" presStyleCnt="0"/>
      <dgm:spPr/>
    </dgm:pt>
    <dgm:pt modelId="{CAF00D8F-2485-417F-BB38-D91E2CF6AE1A}" type="pres">
      <dgm:prSet presAssocID="{76D57165-BC14-4B3F-B3EC-C08E8AE0F202}" presName="rect1" presStyleLbl="trAlignAcc1" presStyleIdx="1" presStyleCnt="2">
        <dgm:presLayoutVars>
          <dgm:bulletEnabled val="1"/>
        </dgm:presLayoutVars>
      </dgm:prSet>
      <dgm:spPr/>
    </dgm:pt>
    <dgm:pt modelId="{817B748F-1A46-4F83-9646-6980305AD5F3}" type="pres">
      <dgm:prSet presAssocID="{76D57165-BC14-4B3F-B3EC-C08E8AE0F202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</dgm:ptLst>
  <dgm:cxnLst>
    <dgm:cxn modelId="{20510A8B-EA81-464E-8AD7-FE2E4885320E}" srcId="{5949B17E-6307-4660-9520-6C6974045750}" destId="{226E8465-FFFD-42E9-A327-7B9794C5E65B}" srcOrd="0" destOrd="0" parTransId="{17FA1202-F608-4689-BC10-1ED4CCEBCD8A}" sibTransId="{4BC05C69-54DA-4A9A-9DFE-533B7FAFA881}"/>
    <dgm:cxn modelId="{B7A09022-14F1-44B0-B552-00BA2BA3294B}" type="presOf" srcId="{5949B17E-6307-4660-9520-6C6974045750}" destId="{A5362BE5-A0E4-4874-A283-BAB0B933700E}" srcOrd="0" destOrd="0" presId="urn:microsoft.com/office/officeart/2008/layout/PictureStrips"/>
    <dgm:cxn modelId="{3EABF981-72F1-4C96-9D35-258B71FDA051}" type="presOf" srcId="{76D57165-BC14-4B3F-B3EC-C08E8AE0F202}" destId="{CAF00D8F-2485-417F-BB38-D91E2CF6AE1A}" srcOrd="0" destOrd="0" presId="urn:microsoft.com/office/officeart/2008/layout/PictureStrips"/>
    <dgm:cxn modelId="{F78C809C-67AF-44E8-B97B-59BA39FBB1D7}" srcId="{5949B17E-6307-4660-9520-6C6974045750}" destId="{76D57165-BC14-4B3F-B3EC-C08E8AE0F202}" srcOrd="1" destOrd="0" parTransId="{98C5C8D2-E0EB-4310-835F-E06E9D381BE1}" sibTransId="{018C4AFC-D2FE-44EF-8811-F186EB313F06}"/>
    <dgm:cxn modelId="{B83FAB07-F149-4F7A-AA1C-75BA0733D44D}" type="presOf" srcId="{226E8465-FFFD-42E9-A327-7B9794C5E65B}" destId="{A8B7E34E-5362-44E2-A030-42063C76AEA2}" srcOrd="0" destOrd="0" presId="urn:microsoft.com/office/officeart/2008/layout/PictureStrips"/>
    <dgm:cxn modelId="{3EFAA9C3-8C3B-4064-9C5B-31AC964A596F}" type="presParOf" srcId="{A5362BE5-A0E4-4874-A283-BAB0B933700E}" destId="{EE867ECD-AD17-455C-96AA-0CDD3516316C}" srcOrd="0" destOrd="0" presId="urn:microsoft.com/office/officeart/2008/layout/PictureStrips"/>
    <dgm:cxn modelId="{22C0B6E2-141A-4A51-942B-F68B34BDBDB7}" type="presParOf" srcId="{EE867ECD-AD17-455C-96AA-0CDD3516316C}" destId="{A8B7E34E-5362-44E2-A030-42063C76AEA2}" srcOrd="0" destOrd="0" presId="urn:microsoft.com/office/officeart/2008/layout/PictureStrips"/>
    <dgm:cxn modelId="{E9D56090-DDBC-4501-BB31-415D6B8DE3A6}" type="presParOf" srcId="{EE867ECD-AD17-455C-96AA-0CDD3516316C}" destId="{FDDA819D-E9BD-4E4F-BE03-70DE03C77295}" srcOrd="1" destOrd="0" presId="urn:microsoft.com/office/officeart/2008/layout/PictureStrips"/>
    <dgm:cxn modelId="{046039A2-9213-44A1-920D-46863BD8B6C3}" type="presParOf" srcId="{A5362BE5-A0E4-4874-A283-BAB0B933700E}" destId="{40830136-33B9-4BFC-82D3-1B98EA54E80E}" srcOrd="1" destOrd="0" presId="urn:microsoft.com/office/officeart/2008/layout/PictureStrips"/>
    <dgm:cxn modelId="{AE5DC4AA-2690-47A2-843B-F3D031C89DCA}" type="presParOf" srcId="{A5362BE5-A0E4-4874-A283-BAB0B933700E}" destId="{3D5586B5-E570-4F01-A3E8-184375FD6AD6}" srcOrd="2" destOrd="0" presId="urn:microsoft.com/office/officeart/2008/layout/PictureStrips"/>
    <dgm:cxn modelId="{6BCED999-85ED-499D-85BE-1D27304F58AC}" type="presParOf" srcId="{3D5586B5-E570-4F01-A3E8-184375FD6AD6}" destId="{CAF00D8F-2485-417F-BB38-D91E2CF6AE1A}" srcOrd="0" destOrd="0" presId="urn:microsoft.com/office/officeart/2008/layout/PictureStrips"/>
    <dgm:cxn modelId="{307C6460-4C0B-40A1-8327-7583CCB97FEF}" type="presParOf" srcId="{3D5586B5-E570-4F01-A3E8-184375FD6AD6}" destId="{817B748F-1A46-4F83-9646-6980305AD5F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9B194-3AE5-45C8-8A08-DD924EC5322E}">
      <dsp:nvSpPr>
        <dsp:cNvPr id="0" name=""/>
        <dsp:cNvSpPr/>
      </dsp:nvSpPr>
      <dsp:spPr>
        <a:xfrm>
          <a:off x="0" y="1250073"/>
          <a:ext cx="60960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36061-97DB-4B1D-9015-DD4EFE5B7BA3}">
      <dsp:nvSpPr>
        <dsp:cNvPr id="0" name=""/>
        <dsp:cNvSpPr/>
      </dsp:nvSpPr>
      <dsp:spPr>
        <a:xfrm>
          <a:off x="304502" y="117782"/>
          <a:ext cx="4263032" cy="1250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СПОСОБЫ РАЗУМНОЙ ДЕЯТЕЛЬНОСТИ ЧЕЛОВЕКА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65540" y="178820"/>
        <a:ext cx="4140956" cy="1128294"/>
      </dsp:txXfrm>
    </dsp:sp>
    <dsp:sp modelId="{84C171CF-3853-4292-8D88-1FA45476F35F}">
      <dsp:nvSpPr>
        <dsp:cNvPr id="0" name=""/>
        <dsp:cNvSpPr/>
      </dsp:nvSpPr>
      <dsp:spPr>
        <a:xfrm>
          <a:off x="0" y="2533082"/>
          <a:ext cx="60960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3C0F1-2185-4179-BF35-22200C4334A9}">
      <dsp:nvSpPr>
        <dsp:cNvPr id="0" name=""/>
        <dsp:cNvSpPr/>
      </dsp:nvSpPr>
      <dsp:spPr>
        <a:xfrm>
          <a:off x="288031" y="1512169"/>
          <a:ext cx="4263032" cy="1156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РЕЗУЛЬТАТЫ ДЕЯТЕЛЬНОСТИ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44476" y="1568614"/>
        <a:ext cx="4150142" cy="1043398"/>
      </dsp:txXfrm>
    </dsp:sp>
    <dsp:sp modelId="{6FFD245B-EA56-4602-B69B-63EE4A8D6740}">
      <dsp:nvSpPr>
        <dsp:cNvPr id="0" name=""/>
        <dsp:cNvSpPr/>
      </dsp:nvSpPr>
      <dsp:spPr>
        <a:xfrm>
          <a:off x="0" y="3744617"/>
          <a:ext cx="60960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43ABF-E187-41D3-A362-3A3E5D3B8782}">
      <dsp:nvSpPr>
        <dsp:cNvPr id="0" name=""/>
        <dsp:cNvSpPr/>
      </dsp:nvSpPr>
      <dsp:spPr>
        <a:xfrm>
          <a:off x="304502" y="2777882"/>
          <a:ext cx="4263032" cy="1084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СТЕПЕНЬ РАЗВИТОСТИ ЛИЧНОСТИ И ОБЩЕСТВА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57458" y="2830838"/>
        <a:ext cx="4157120" cy="978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F9E7A-980C-4583-88CB-AD1AC91F29BB}">
      <dsp:nvSpPr>
        <dsp:cNvPr id="0" name=""/>
        <dsp:cNvSpPr/>
      </dsp:nvSpPr>
      <dsp:spPr>
        <a:xfrm rot="16200000">
          <a:off x="587896" y="-587896"/>
          <a:ext cx="2520280" cy="36960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современной культуры безопасности жизнедеятельности на основе понимания необходимости защиты личности, общества и государства посредством осознания значимости безопасного поведения в условиях ЧС</a:t>
          </a:r>
          <a:endParaRPr lang="ru-RU" sz="1400" kern="1200" dirty="0"/>
        </a:p>
      </dsp:txBody>
      <dsp:txXfrm rot="5400000">
        <a:off x="-1" y="1"/>
        <a:ext cx="3696072" cy="1890210"/>
      </dsp:txXfrm>
    </dsp:sp>
    <dsp:sp modelId="{D0107E6C-AEB6-4F85-97B3-A269AFC36A10}">
      <dsp:nvSpPr>
        <dsp:cNvPr id="0" name=""/>
        <dsp:cNvSpPr/>
      </dsp:nvSpPr>
      <dsp:spPr>
        <a:xfrm>
          <a:off x="3696072" y="27395"/>
          <a:ext cx="3696072" cy="2520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убеждения в необходимости безопасного и здорового образа жизни </a:t>
          </a:r>
          <a:endParaRPr lang="ru-RU" sz="2400" kern="1200" dirty="0"/>
        </a:p>
      </dsp:txBody>
      <dsp:txXfrm>
        <a:off x="3696072" y="27395"/>
        <a:ext cx="3696072" cy="1890210"/>
      </dsp:txXfrm>
    </dsp:sp>
    <dsp:sp modelId="{7419F298-A116-4713-9CF1-F1D393B8E32A}">
      <dsp:nvSpPr>
        <dsp:cNvPr id="0" name=""/>
        <dsp:cNvSpPr/>
      </dsp:nvSpPr>
      <dsp:spPr>
        <a:xfrm rot="10800000">
          <a:off x="0" y="2520280"/>
          <a:ext cx="3696072" cy="2520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антиэкстремистской и антитеррористической личностной позиции</a:t>
          </a:r>
          <a:endParaRPr lang="ru-RU" sz="2400" kern="1200" dirty="0"/>
        </a:p>
      </dsp:txBody>
      <dsp:txXfrm rot="10800000">
        <a:off x="0" y="3150349"/>
        <a:ext cx="3696072" cy="1890210"/>
      </dsp:txXfrm>
    </dsp:sp>
    <dsp:sp modelId="{4F3C1898-1727-45B0-82ED-4273109E1044}">
      <dsp:nvSpPr>
        <dsp:cNvPr id="0" name=""/>
        <dsp:cNvSpPr/>
      </dsp:nvSpPr>
      <dsp:spPr>
        <a:xfrm rot="5400000">
          <a:off x="4283968" y="1932384"/>
          <a:ext cx="2520280" cy="36960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установки на здоровый образ жизни, исключающий употребление алкоголя, наркотиков, курение и нанесение иного вреда здоровью</a:t>
          </a:r>
          <a:endParaRPr lang="ru-RU" sz="1800" kern="1200" dirty="0"/>
        </a:p>
      </dsp:txBody>
      <dsp:txXfrm rot="-5400000">
        <a:off x="3696071" y="3150349"/>
        <a:ext cx="3696072" cy="1890210"/>
      </dsp:txXfrm>
    </dsp:sp>
    <dsp:sp modelId="{D4F43884-4178-4FE2-B472-85927534B448}">
      <dsp:nvSpPr>
        <dsp:cNvPr id="0" name=""/>
        <dsp:cNvSpPr/>
      </dsp:nvSpPr>
      <dsp:spPr>
        <a:xfrm>
          <a:off x="1903052" y="1890209"/>
          <a:ext cx="3586039" cy="126014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формирование</a:t>
          </a:r>
          <a:endParaRPr lang="ru-RU" sz="2800" kern="1200" dirty="0"/>
        </a:p>
      </dsp:txBody>
      <dsp:txXfrm>
        <a:off x="1964567" y="1951724"/>
        <a:ext cx="3463009" cy="1137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EB9D4-8E7F-46AC-B901-CC2E072AEA58}">
      <dsp:nvSpPr>
        <dsp:cNvPr id="0" name=""/>
        <dsp:cNvSpPr/>
      </dsp:nvSpPr>
      <dsp:spPr>
        <a:xfrm rot="16200000">
          <a:off x="662130" y="-662130"/>
          <a:ext cx="2384152" cy="3708412"/>
        </a:xfrm>
        <a:prstGeom prst="round1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необходимости сохранения природы и окружающей среды для полноценной жизни человека</a:t>
          </a:r>
          <a:endParaRPr lang="ru-RU" sz="1800" kern="1200" dirty="0">
            <a:solidFill>
              <a:srgbClr val="FFFF00"/>
            </a:solidFill>
          </a:endParaRPr>
        </a:p>
      </dsp:txBody>
      <dsp:txXfrm rot="5400000">
        <a:off x="0" y="0"/>
        <a:ext cx="3708412" cy="1788114"/>
      </dsp:txXfrm>
    </dsp:sp>
    <dsp:sp modelId="{21740AED-003F-4927-907B-CC0199F16616}">
      <dsp:nvSpPr>
        <dsp:cNvPr id="0" name=""/>
        <dsp:cNvSpPr/>
      </dsp:nvSpPr>
      <dsp:spPr>
        <a:xfrm>
          <a:off x="3708412" y="15783"/>
          <a:ext cx="3708412" cy="2384152"/>
        </a:xfrm>
        <a:prstGeom prst="round1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необходимости подготовки граждан к защите Отечества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3708412" y="15783"/>
        <a:ext cx="3708412" cy="1788114"/>
      </dsp:txXfrm>
    </dsp:sp>
    <dsp:sp modelId="{C11955F5-C30A-4D7B-AE7D-87054038EB82}">
      <dsp:nvSpPr>
        <dsp:cNvPr id="0" name=""/>
        <dsp:cNvSpPr/>
      </dsp:nvSpPr>
      <dsp:spPr>
        <a:xfrm rot="10800000">
          <a:off x="0" y="2384152"/>
          <a:ext cx="3708412" cy="2384152"/>
        </a:xfrm>
        <a:prstGeom prst="round1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личной и общественной значимости современной культуры безопасности жизнедеятельности</a:t>
          </a:r>
          <a:endParaRPr lang="ru-RU" sz="2000" kern="1200" dirty="0">
            <a:solidFill>
              <a:srgbClr val="FFFF00"/>
            </a:solidFill>
          </a:endParaRPr>
        </a:p>
      </dsp:txBody>
      <dsp:txXfrm rot="10800000">
        <a:off x="0" y="2980189"/>
        <a:ext cx="3708412" cy="1788114"/>
      </dsp:txXfrm>
    </dsp:sp>
    <dsp:sp modelId="{B8DF99DA-19EA-426B-9F02-3EBBD22AECD3}">
      <dsp:nvSpPr>
        <dsp:cNvPr id="0" name=""/>
        <dsp:cNvSpPr/>
      </dsp:nvSpPr>
      <dsp:spPr>
        <a:xfrm rot="5400000">
          <a:off x="4370542" y="1722021"/>
          <a:ext cx="2384152" cy="3708412"/>
        </a:xfrm>
        <a:prstGeom prst="round1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роли государства и действующего законодательства в обеспечении национальной безопасности и защиты населения от опасных и чрезвычайных ситуаций природного, техногенного и социального характера, в том числе от экстремизма и терроризма</a:t>
          </a:r>
          <a:endParaRPr lang="ru-RU" sz="1400" kern="1200" dirty="0"/>
        </a:p>
      </dsp:txBody>
      <dsp:txXfrm rot="-5400000">
        <a:off x="3708412" y="2980189"/>
        <a:ext cx="3708412" cy="1788114"/>
      </dsp:txXfrm>
    </dsp:sp>
    <dsp:sp modelId="{4EC04B43-E47F-43B8-ABED-5063CD4CB2DF}">
      <dsp:nvSpPr>
        <dsp:cNvPr id="0" name=""/>
        <dsp:cNvSpPr/>
      </dsp:nvSpPr>
      <dsp:spPr>
        <a:xfrm>
          <a:off x="2219043" y="1788114"/>
          <a:ext cx="2978737" cy="119207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понимание</a:t>
          </a:r>
          <a:endParaRPr lang="ru-RU" sz="2800" kern="1200" dirty="0"/>
        </a:p>
      </dsp:txBody>
      <dsp:txXfrm>
        <a:off x="2277235" y="1846306"/>
        <a:ext cx="2862353" cy="1075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C273B-2452-4892-A7DD-F98F6CECCA93}">
      <dsp:nvSpPr>
        <dsp:cNvPr id="0" name=""/>
        <dsp:cNvSpPr/>
      </dsp:nvSpPr>
      <dsp:spPr>
        <a:xfrm>
          <a:off x="0" y="4098"/>
          <a:ext cx="8112224" cy="130793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C00000"/>
              </a:solidFill>
            </a:rPr>
            <a:t>знание</a:t>
          </a:r>
          <a:endParaRPr lang="ru-RU" sz="4000" b="1" kern="1200" dirty="0">
            <a:solidFill>
              <a:srgbClr val="C00000"/>
            </a:solidFill>
          </a:endParaRPr>
        </a:p>
      </dsp:txBody>
      <dsp:txXfrm>
        <a:off x="63848" y="67946"/>
        <a:ext cx="7984528" cy="1180240"/>
      </dsp:txXfrm>
    </dsp:sp>
    <dsp:sp modelId="{986AB569-3D76-4C96-B88A-35930A18E325}">
      <dsp:nvSpPr>
        <dsp:cNvPr id="0" name=""/>
        <dsp:cNvSpPr/>
      </dsp:nvSpPr>
      <dsp:spPr>
        <a:xfrm>
          <a:off x="0" y="1312034"/>
          <a:ext cx="8112224" cy="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56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312034"/>
        <a:ext cx="8112224" cy="65997"/>
      </dsp:txXfrm>
    </dsp:sp>
    <dsp:sp modelId="{83552E18-60CA-4D50-9AAF-D60D7BDB31BB}">
      <dsp:nvSpPr>
        <dsp:cNvPr id="0" name=""/>
        <dsp:cNvSpPr/>
      </dsp:nvSpPr>
      <dsp:spPr>
        <a:xfrm>
          <a:off x="0" y="1378031"/>
          <a:ext cx="8112224" cy="130793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bg1"/>
              </a:solidFill>
            </a:rPr>
            <a:t>основных опасных и чрезвычайных ситуаций природного, техногенного и социального характера, включая экстремизм и терроризм, и их последствий для личности, общества и государства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3848" y="1441879"/>
        <a:ext cx="7984528" cy="1180240"/>
      </dsp:txXfrm>
    </dsp:sp>
    <dsp:sp modelId="{D6007952-D94F-461D-B655-E1BACDB041EF}">
      <dsp:nvSpPr>
        <dsp:cNvPr id="0" name=""/>
        <dsp:cNvSpPr/>
      </dsp:nvSpPr>
      <dsp:spPr>
        <a:xfrm>
          <a:off x="0" y="2685968"/>
          <a:ext cx="8112224" cy="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56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2685968"/>
        <a:ext cx="8112224" cy="65997"/>
      </dsp:txXfrm>
    </dsp:sp>
    <dsp:sp modelId="{13575B82-8799-4E4B-81C5-2A4337B0A86E}">
      <dsp:nvSpPr>
        <dsp:cNvPr id="0" name=""/>
        <dsp:cNvSpPr/>
      </dsp:nvSpPr>
      <dsp:spPr>
        <a:xfrm>
          <a:off x="0" y="2736304"/>
          <a:ext cx="8112224" cy="130793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>
            <a:solidFill>
              <a:srgbClr val="C00000"/>
            </a:solidFill>
          </a:endParaRPr>
        </a:p>
      </dsp:txBody>
      <dsp:txXfrm>
        <a:off x="63848" y="2800152"/>
        <a:ext cx="7984528" cy="1180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A807A-612B-4B1D-A2F0-60291D222FC9}">
      <dsp:nvSpPr>
        <dsp:cNvPr id="0" name=""/>
        <dsp:cNvSpPr/>
      </dsp:nvSpPr>
      <dsp:spPr>
        <a:xfrm rot="16200000">
          <a:off x="880363" y="-880363"/>
          <a:ext cx="2104008" cy="3864735"/>
        </a:xfrm>
        <a:prstGeom prst="round1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b="1" kern="1200" dirty="0" smtClean="0"/>
            <a:t>принимать обоснованные решения в конкретной опасной ситуации с учётом реально складывающейся обстановки и индивидуальных возможностей</a:t>
          </a:r>
          <a:endParaRPr lang="ru-RU" sz="1400" b="1" kern="1200" dirty="0"/>
        </a:p>
      </dsp:txBody>
      <dsp:txXfrm rot="5400000">
        <a:off x="0" y="0"/>
        <a:ext cx="3864735" cy="1578006"/>
      </dsp:txXfrm>
    </dsp:sp>
    <dsp:sp modelId="{6884B5E3-0CFD-4474-B83E-6F327E445DC0}">
      <dsp:nvSpPr>
        <dsp:cNvPr id="0" name=""/>
        <dsp:cNvSpPr/>
      </dsp:nvSpPr>
      <dsp:spPr>
        <a:xfrm>
          <a:off x="3864735" y="0"/>
          <a:ext cx="3864735" cy="2104008"/>
        </a:xfrm>
        <a:prstGeom prst="round1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предвидеть возникновение опасных ситуаций по характерным признакам их проявления, а также на основе информации, получаемой из различных источников, готовность проявлять предосторожность в ситуациях неопределенности</a:t>
          </a:r>
          <a:endParaRPr lang="ru-RU" sz="1400" b="1" kern="1200" dirty="0"/>
        </a:p>
      </dsp:txBody>
      <dsp:txXfrm>
        <a:off x="3864735" y="0"/>
        <a:ext cx="3864735" cy="1578006"/>
      </dsp:txXfrm>
    </dsp:sp>
    <dsp:sp modelId="{81EBD6A9-C55D-4DC3-A966-1999AB630EB3}">
      <dsp:nvSpPr>
        <dsp:cNvPr id="0" name=""/>
        <dsp:cNvSpPr/>
      </dsp:nvSpPr>
      <dsp:spPr>
        <a:xfrm rot="10800000">
          <a:off x="0" y="2104008"/>
          <a:ext cx="3864735" cy="2104008"/>
        </a:xfrm>
        <a:prstGeom prst="round1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оказать первую помощь пострадавшим</a:t>
          </a:r>
          <a:endParaRPr lang="ru-RU" sz="2400" kern="1200" dirty="0"/>
        </a:p>
      </dsp:txBody>
      <dsp:txXfrm rot="10800000">
        <a:off x="0" y="2630010"/>
        <a:ext cx="3864735" cy="1578006"/>
      </dsp:txXfrm>
    </dsp:sp>
    <dsp:sp modelId="{618B2724-0B1F-40F0-A05D-14F8CCE8F830}">
      <dsp:nvSpPr>
        <dsp:cNvPr id="0" name=""/>
        <dsp:cNvSpPr/>
      </dsp:nvSpPr>
      <dsp:spPr>
        <a:xfrm rot="5400000">
          <a:off x="4745099" y="1207864"/>
          <a:ext cx="2104008" cy="3864735"/>
        </a:xfrm>
        <a:prstGeom prst="round1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овладеть основами экологического проектирования безопасной жизнедеятельности с учетом природных, техногенных и социальных рисков на территории проживания</a:t>
          </a:r>
          <a:endParaRPr lang="ru-RU" sz="1400" b="1" kern="1200" dirty="0"/>
        </a:p>
      </dsp:txBody>
      <dsp:txXfrm rot="-5400000">
        <a:off x="3864736" y="2614229"/>
        <a:ext cx="3864735" cy="1578006"/>
      </dsp:txXfrm>
    </dsp:sp>
    <dsp:sp modelId="{91C89D3F-D7F3-4613-9D79-49C3EC55776B}">
      <dsp:nvSpPr>
        <dsp:cNvPr id="0" name=""/>
        <dsp:cNvSpPr/>
      </dsp:nvSpPr>
      <dsp:spPr>
        <a:xfrm>
          <a:off x="2705314" y="1578006"/>
          <a:ext cx="2318841" cy="105200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умение</a:t>
          </a:r>
          <a:endParaRPr lang="ru-RU" sz="3200" b="1" kern="1200" dirty="0"/>
        </a:p>
      </dsp:txBody>
      <dsp:txXfrm>
        <a:off x="2756669" y="1629361"/>
        <a:ext cx="2216131" cy="9492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7E34E-5362-44E2-A030-42063C76AEA2}">
      <dsp:nvSpPr>
        <dsp:cNvPr id="0" name=""/>
        <dsp:cNvSpPr/>
      </dsp:nvSpPr>
      <dsp:spPr>
        <a:xfrm>
          <a:off x="710226" y="361151"/>
          <a:ext cx="5881388" cy="18379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894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результаты промежуточной аттестации обучающихся</a:t>
          </a:r>
          <a:endParaRPr lang="ru-RU" sz="2700" kern="1200"/>
        </a:p>
      </dsp:txBody>
      <dsp:txXfrm>
        <a:off x="710226" y="361151"/>
        <a:ext cx="5881388" cy="1837933"/>
      </dsp:txXfrm>
    </dsp:sp>
    <dsp:sp modelId="{FDDA819D-E9BD-4E4F-BE03-70DE03C77295}">
      <dsp:nvSpPr>
        <dsp:cNvPr id="0" name=""/>
        <dsp:cNvSpPr/>
      </dsp:nvSpPr>
      <dsp:spPr>
        <a:xfrm>
          <a:off x="465168" y="95672"/>
          <a:ext cx="1286553" cy="1929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00D8F-2485-417F-BB38-D91E2CF6AE1A}">
      <dsp:nvSpPr>
        <dsp:cNvPr id="0" name=""/>
        <dsp:cNvSpPr/>
      </dsp:nvSpPr>
      <dsp:spPr>
        <a:xfrm>
          <a:off x="710226" y="2674905"/>
          <a:ext cx="5881388" cy="18379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894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результаты государственной (итоговой) аттестации выпускников</a:t>
          </a:r>
          <a:endParaRPr lang="ru-RU" sz="2700" kern="1200" dirty="0"/>
        </a:p>
      </dsp:txBody>
      <dsp:txXfrm>
        <a:off x="710226" y="2674905"/>
        <a:ext cx="5881388" cy="1837933"/>
      </dsp:txXfrm>
    </dsp:sp>
    <dsp:sp modelId="{817B748F-1A46-4F83-9646-6980305AD5F3}">
      <dsp:nvSpPr>
        <dsp:cNvPr id="0" name=""/>
        <dsp:cNvSpPr/>
      </dsp:nvSpPr>
      <dsp:spPr>
        <a:xfrm>
          <a:off x="465168" y="2409426"/>
          <a:ext cx="1286553" cy="19298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539D-9633-4814-81FD-4284A1D1062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279F4-04B0-433B-B03D-37CAC3E07A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539D-9633-4814-81FD-4284A1D1062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9F4-04B0-433B-B03D-37CAC3E07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539D-9633-4814-81FD-4284A1D1062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9F4-04B0-433B-B03D-37CAC3E07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539D-9633-4814-81FD-4284A1D1062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279F4-04B0-433B-B03D-37CAC3E07A4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539D-9633-4814-81FD-4284A1D1062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279F4-04B0-433B-B03D-37CAC3E07A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539D-9633-4814-81FD-4284A1D1062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279F4-04B0-433B-B03D-37CAC3E07A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539D-9633-4814-81FD-4284A1D1062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279F4-04B0-433B-B03D-37CAC3E07A4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539D-9633-4814-81FD-4284A1D1062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279F4-04B0-433B-B03D-37CAC3E07A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539D-9633-4814-81FD-4284A1D1062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279F4-04B0-433B-B03D-37CAC3E07A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539D-9633-4814-81FD-4284A1D1062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279F4-04B0-433B-B03D-37CAC3E07A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539D-9633-4814-81FD-4284A1D1062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279F4-04B0-433B-B03D-37CAC3E07A4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FCF539D-9633-4814-81FD-4284A1D1062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7A279F4-04B0-433B-B03D-37CAC3E07A4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88641"/>
            <a:ext cx="6744072" cy="2592287"/>
          </a:xfrm>
        </p:spPr>
        <p:txBody>
          <a:bodyPr/>
          <a:lstStyle/>
          <a:p>
            <a:pPr marL="18288" indent="0" algn="r">
              <a:buNone/>
            </a:pPr>
            <a:r>
              <a:rPr lang="ru-RU" dirty="0" smtClean="0"/>
              <a:t>                                      </a:t>
            </a:r>
            <a:r>
              <a:rPr lang="ru-RU" sz="1800" dirty="0" smtClean="0"/>
              <a:t>Учитель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основ безопасности жизнедеятельности </a:t>
            </a:r>
            <a:br>
              <a:rPr lang="ru-RU" sz="1800" dirty="0"/>
            </a:br>
            <a:r>
              <a:rPr lang="ru-RU" sz="1800" dirty="0"/>
              <a:t>высшей квалификационной категории</a:t>
            </a:r>
            <a:br>
              <a:rPr lang="ru-RU" sz="1800" dirty="0"/>
            </a:br>
            <a:r>
              <a:rPr lang="ru-RU" sz="2400" b="1" dirty="0"/>
              <a:t>Илларионов Александр Геннадьевич</a:t>
            </a:r>
            <a:r>
              <a:rPr lang="ru-RU" sz="1800" dirty="0"/>
              <a:t>,</a:t>
            </a:r>
            <a:br>
              <a:rPr lang="ru-RU" sz="1800" dirty="0"/>
            </a:br>
            <a:r>
              <a:rPr lang="ru-RU" sz="1800" dirty="0"/>
              <a:t>межшкольный учебно-производственный комбинат</a:t>
            </a:r>
            <a:br>
              <a:rPr lang="ru-RU" sz="1800" dirty="0"/>
            </a:br>
            <a:r>
              <a:rPr lang="ru-RU" sz="1800" dirty="0"/>
              <a:t>Ново-Савиновского района города Казани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924944"/>
            <a:ext cx="7543800" cy="2880320"/>
          </a:xfrm>
        </p:spPr>
        <p:txBody>
          <a:bodyPr/>
          <a:lstStyle/>
          <a:p>
            <a:r>
              <a:rPr lang="ru-RU" sz="3600" dirty="0"/>
              <a:t>Обеспечение</a:t>
            </a:r>
            <a:r>
              <a:rPr lang="ru-RU" sz="5400" dirty="0"/>
              <a:t> </a:t>
            </a:r>
            <a:r>
              <a:rPr lang="ru-RU" sz="3200" dirty="0"/>
              <a:t>преемственности в обучении культуре безопасности  в рамках Федерального государственного образовательного </a:t>
            </a:r>
            <a:r>
              <a:rPr lang="ru-RU" sz="3200" dirty="0" smtClean="0"/>
              <a:t>стандарта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184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295542"/>
              </p:ext>
            </p:extLst>
          </p:nvPr>
        </p:nvGraphicFramePr>
        <p:xfrm>
          <a:off x="971600" y="1412776"/>
          <a:ext cx="73921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43800" cy="914400"/>
          </a:xfrm>
        </p:spPr>
        <p:txBody>
          <a:bodyPr/>
          <a:lstStyle/>
          <a:p>
            <a:pPr algn="ctr"/>
            <a:r>
              <a:rPr lang="ru-RU" sz="2400" dirty="0"/>
              <a:t>Предметные результаты изучения </a:t>
            </a:r>
            <a:br>
              <a:rPr lang="ru-RU" sz="2400" dirty="0"/>
            </a:br>
            <a:r>
              <a:rPr lang="ru-RU" sz="2400" dirty="0"/>
              <a:t>«Основ безопасности жизнедеятельности»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должны </a:t>
            </a:r>
            <a:r>
              <a:rPr lang="ru-RU" sz="2400" dirty="0"/>
              <a:t>отражать: </a:t>
            </a:r>
          </a:p>
        </p:txBody>
      </p:sp>
    </p:spTree>
    <p:extLst>
      <p:ext uri="{BB962C8B-B14F-4D97-AF65-F5344CB8AC3E}">
        <p14:creationId xmlns:p14="http://schemas.microsoft.com/office/powerpoint/2010/main" val="2671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type="title"/>
          </p:nvPr>
        </p:nvSpPr>
        <p:spPr>
          <a:xfrm>
            <a:off x="467544" y="476250"/>
            <a:ext cx="8280920" cy="914400"/>
          </a:xfrm>
        </p:spPr>
        <p:txBody>
          <a:bodyPr/>
          <a:lstStyle/>
          <a:p>
            <a:pPr algn="ctr"/>
            <a:r>
              <a:rPr lang="ru-RU" sz="3200" dirty="0"/>
              <a:t>Предметные результаты изучения </a:t>
            </a:r>
            <a:br>
              <a:rPr lang="ru-RU" sz="3200" dirty="0"/>
            </a:br>
            <a:r>
              <a:rPr lang="ru-RU" sz="3200" dirty="0"/>
              <a:t>«Основ безопасности жизнедеятельности» должны отражать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72676234"/>
              </p:ext>
            </p:extLst>
          </p:nvPr>
        </p:nvGraphicFramePr>
        <p:xfrm>
          <a:off x="1043608" y="1397000"/>
          <a:ext cx="741682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8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6365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Предметные результаты изучения </a:t>
            </a:r>
            <a:br>
              <a:rPr lang="ru-RU" sz="2800" dirty="0" smtClean="0"/>
            </a:br>
            <a:r>
              <a:rPr lang="ru-RU" sz="2800" dirty="0" smtClean="0"/>
              <a:t>«Основ безопасности жизнедеятельности» должны отражать: 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8095298"/>
              </p:ext>
            </p:extLst>
          </p:nvPr>
        </p:nvGraphicFramePr>
        <p:xfrm>
          <a:off x="551892" y="1844824"/>
          <a:ext cx="81122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86916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 умение применять меры безопасности и правила поведения в условиях опасных и чрезвычайных ситуаций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630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Предметные результаты изучения </a:t>
            </a:r>
            <a:br>
              <a:rPr lang="ru-RU" sz="2800" dirty="0" smtClean="0"/>
            </a:br>
            <a:r>
              <a:rPr lang="ru-RU" sz="2800" dirty="0" smtClean="0"/>
              <a:t>«Основ безопасности жизнедеятельности» должны отражать: 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8269369"/>
              </p:ext>
            </p:extLst>
          </p:nvPr>
        </p:nvGraphicFramePr>
        <p:xfrm>
          <a:off x="899592" y="1772816"/>
          <a:ext cx="7729471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7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4400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>Итоговая </a:t>
            </a:r>
            <a:r>
              <a:rPr lang="ru-RU" sz="4000" dirty="0">
                <a:effectLst/>
              </a:rPr>
              <a:t>оценка результатов</a:t>
            </a:r>
            <a:endParaRPr lang="ru-RU" sz="4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04882105"/>
              </p:ext>
            </p:extLst>
          </p:nvPr>
        </p:nvGraphicFramePr>
        <p:xfrm>
          <a:off x="971600" y="1916832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5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6832"/>
            <a:ext cx="3718168" cy="46477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914400"/>
          </a:xfrm>
        </p:spPr>
        <p:txBody>
          <a:bodyPr/>
          <a:lstStyle/>
          <a:p>
            <a:pPr algn="ctr"/>
            <a:r>
              <a:rPr lang="ru-RU" sz="4000" dirty="0" smtClean="0"/>
              <a:t>Георг Вильгельм Фридрих Гегель,</a:t>
            </a:r>
            <a:br>
              <a:rPr lang="ru-RU" sz="4000" dirty="0" smtClean="0"/>
            </a:br>
            <a:r>
              <a:rPr lang="ru-RU" sz="2800" dirty="0" smtClean="0"/>
              <a:t>немецкий философ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416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700808"/>
            <a:ext cx="7543800" cy="9144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0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7896200" cy="3240360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Преемственность – связь между явлениями в процессе развития в природе, обществе и познании, когда новое, сменяя старое, сохраняет в себе некоторые его элементы.      </a:t>
            </a:r>
          </a:p>
          <a:p>
            <a:pPr marL="18288" indent="0" algn="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     </a:t>
            </a:r>
            <a:r>
              <a:rPr lang="ru-RU" sz="1800" dirty="0" smtClean="0">
                <a:solidFill>
                  <a:srgbClr val="FFFF00"/>
                </a:solidFill>
              </a:rPr>
              <a:t>Большой энциклопедический словарь,2000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Разберемся в терминологии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477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762056" cy="3657599"/>
          </a:xfrm>
        </p:spPr>
        <p:txBody>
          <a:bodyPr/>
          <a:lstStyle/>
          <a:p>
            <a:pPr marL="18288" indent="0" algn="just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Преемственность – связь между различными этапами или ступенями развития, сущность  которой состоит в сохранении тех или иных элементов целого или отдельных его характеристик при переходе к новому состоянию</a:t>
            </a:r>
          </a:p>
          <a:p>
            <a:pPr marL="18288" indent="0" algn="r">
              <a:buNone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         </a:t>
            </a:r>
            <a:r>
              <a:rPr lang="ru-RU" sz="1800" dirty="0" smtClean="0">
                <a:solidFill>
                  <a:srgbClr val="FFFF00"/>
                </a:solidFill>
              </a:rPr>
              <a:t>Энциклопедия</a:t>
            </a:r>
            <a:r>
              <a:rPr lang="ru-RU" sz="2000" dirty="0" smtClean="0">
                <a:solidFill>
                  <a:srgbClr val="FFFF00"/>
                </a:solidFill>
              </a:rPr>
              <a:t> социологии, 2003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Разберемся в терминологии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6734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1"/>
            <a:ext cx="7690048" cy="3607295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Культура безопасности  - применительно  к организациям и физическим лицам означает совокупность характеристик и отношений, которые устанавливают, что вопросам защиты и безопасности уделяется внимание, соответствующее их значимости.</a:t>
            </a:r>
          </a:p>
          <a:p>
            <a:pPr marL="18288" indent="0" algn="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Приказ </a:t>
            </a:r>
            <a:r>
              <a:rPr lang="ru-RU" sz="1800" dirty="0" err="1" smtClean="0">
                <a:solidFill>
                  <a:srgbClr val="FFFF00"/>
                </a:solidFill>
              </a:rPr>
              <a:t>Ростехнадзора</a:t>
            </a:r>
            <a:r>
              <a:rPr lang="ru-RU" sz="1800" dirty="0" smtClean="0">
                <a:solidFill>
                  <a:srgbClr val="FFFF00"/>
                </a:solidFill>
              </a:rPr>
              <a:t> от 05.03.2011 №104 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Разберемся</a:t>
            </a:r>
            <a:r>
              <a:rPr lang="ru-RU" sz="2800" dirty="0"/>
              <a:t> </a:t>
            </a:r>
            <a:r>
              <a:rPr lang="ru-RU" sz="4000" dirty="0"/>
              <a:t>в терминологии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34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85801"/>
            <a:ext cx="7762056" cy="3657599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Культура безопасности – это способы разумной жизнедеятельности человека в области обеспечения безопасности, результаты этой жизнедеятельности и степень развитости личности и общества в этой области</a:t>
            </a:r>
          </a:p>
          <a:p>
            <a:pPr marL="18288" indent="0" algn="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Учебно-методическое пособие</a:t>
            </a:r>
          </a:p>
          <a:p>
            <a:pPr marL="18288" indent="0" algn="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«Современный комплекс проблем безопасности»</a:t>
            </a:r>
          </a:p>
          <a:p>
            <a:pPr marL="18288" indent="0" algn="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В.В.Сапронова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Разберемся</a:t>
            </a:r>
            <a:r>
              <a:rPr lang="ru-RU" sz="2800" dirty="0"/>
              <a:t> </a:t>
            </a:r>
            <a:r>
              <a:rPr lang="ru-RU" sz="4000" dirty="0"/>
              <a:t>в терминологии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3242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5544616" cy="626368"/>
          </a:xfrm>
        </p:spPr>
        <p:txBody>
          <a:bodyPr/>
          <a:lstStyle/>
          <a:p>
            <a:r>
              <a:rPr lang="ru-RU" sz="4000" dirty="0" smtClean="0"/>
              <a:t>Три аспекта культуры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417160" y="2067609"/>
            <a:ext cx="460784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118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БЕЗОПАСНОСТЬ</a:t>
            </a:r>
            <a:endParaRPr lang="ru-RU" b="1" spc="118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82179976"/>
              </p:ext>
            </p:extLst>
          </p:nvPr>
        </p:nvGraphicFramePr>
        <p:xfrm>
          <a:off x="75557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H="1" flipV="1">
            <a:off x="7092280" y="2276872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092280" y="357301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164288" y="4509120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99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036061-97DB-4B1D-9015-DD4EFE5B7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87036061-97DB-4B1D-9015-DD4EFE5B7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99B194-3AE5-45C8-8A08-DD924EC53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3B99B194-3AE5-45C8-8A08-DD924EC53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C3C0F1-2185-4179-BF35-22200C433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graphicEl>
                                              <a:dgm id="{0FC3C0F1-2185-4179-BF35-22200C433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171CF-3853-4292-8D88-1FA45476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84C171CF-3853-4292-8D88-1FA45476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443ABF-E187-41D3-A362-3A3E5D3B8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15443ABF-E187-41D3-A362-3A3E5D3B8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D245B-EA56-4602-B69B-63EE4A8D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6FFD245B-EA56-4602-B69B-63EE4A8D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50493"/>
            <a:ext cx="2952328" cy="6048672"/>
          </a:xfrm>
        </p:spPr>
        <p:txBody>
          <a:bodyPr/>
          <a:lstStyle/>
          <a:p>
            <a:r>
              <a:rPr lang="ru-RU" sz="2800" dirty="0"/>
              <a:t>Обучением культуре безопасности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нашем государстве занимается много различных ведомств, однако роль школы в этом процессе переоценить </a:t>
            </a:r>
            <a:r>
              <a:rPr lang="ru-RU" sz="2800" dirty="0" smtClean="0"/>
              <a:t>невозможно.</a:t>
            </a:r>
            <a:endParaRPr lang="ru-RU" sz="2800" dirty="0"/>
          </a:p>
        </p:txBody>
      </p:sp>
      <p:pic>
        <p:nvPicPr>
          <p:cNvPr id="6148" name="Picture 4" descr="C:\Users\1\Downloads\get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074368" cy="62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387424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15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44816" cy="6048672"/>
          </a:xfrm>
        </p:spPr>
      </p:pic>
    </p:spTree>
    <p:extLst>
      <p:ext uri="{BB962C8B-B14F-4D97-AF65-F5344CB8AC3E}">
        <p14:creationId xmlns:p14="http://schemas.microsoft.com/office/powerpoint/2010/main" val="26423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307</TotalTime>
  <Words>433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Обеспечение преемственности в обучении культуре безопасности  в рамках Федерального государственного образовательного стандарта</vt:lpstr>
      <vt:lpstr>Разберемся в терминологии</vt:lpstr>
      <vt:lpstr>Разберемся в терминологии</vt:lpstr>
      <vt:lpstr>Разберемся в терминологии</vt:lpstr>
      <vt:lpstr>Разберемся в терминологии</vt:lpstr>
      <vt:lpstr>Три аспекта культуры</vt:lpstr>
      <vt:lpstr>Обучением культуре безопасности  в нашем государстве занимается много различных ведомств, однако роль школы в этом процессе переоценить невозможно.</vt:lpstr>
      <vt:lpstr>Презентация PowerPoint</vt:lpstr>
      <vt:lpstr>Презентация PowerPoint</vt:lpstr>
      <vt:lpstr>Предметные результаты изучения  «Основ безопасности жизнедеятельности»  должны отражать: </vt:lpstr>
      <vt:lpstr>Предметные результаты изучения  «Основ безопасности жизнедеятельности» должны отражать:</vt:lpstr>
      <vt:lpstr>Презентация PowerPoint</vt:lpstr>
      <vt:lpstr>Презентация PowerPoint</vt:lpstr>
      <vt:lpstr>Итоговая оценка результатов</vt:lpstr>
      <vt:lpstr>Георг Вильгельм Фридрих Гегель, немецкий философ</vt:lpstr>
      <vt:lpstr>Благодарю за внимание!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Преподаватель-организатор  основ безопасности жизнедеятельности  высшей квалификационной категории Илларионов Александр Геннадьевич, межшкольный учебно-производственный комбинат Ново-Савиновского района города</dc:title>
  <dc:creator>1</dc:creator>
  <cp:lastModifiedBy>1</cp:lastModifiedBy>
  <cp:revision>23</cp:revision>
  <dcterms:created xsi:type="dcterms:W3CDTF">2014-01-22T20:25:40Z</dcterms:created>
  <dcterms:modified xsi:type="dcterms:W3CDTF">2014-01-23T01:32:49Z</dcterms:modified>
</cp:coreProperties>
</file>